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07b6fe1a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07b6fe1a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cf0e2eff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cf0e2ef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cf2c79dd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cf2c79dd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0507e14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f0507e14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0507e144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0507e144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cf0e2eff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cf0e2eff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507e144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507e144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07b6fe1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07b6fe1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f0e2ef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f0e2ef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cf0e2ef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cf0e2ef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cf0e2ef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cf0e2ef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7b6fe1a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7b6fe1a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7b6fe1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07b6fe1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10ea9a5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10ea9a5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0507e144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0507e144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cf0e2eff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cf0e2eff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hyperlink" Target="https://whiterosemaths.com/for-parents/" TargetMode="External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 to Oak Class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49575"/>
            <a:ext cx="2776850" cy="21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715475" y="4457225"/>
            <a:ext cx="419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600"/>
              <a:t>From tiny acorns mighty oaks do grow.</a:t>
            </a:r>
            <a:endParaRPr i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17790" l="0" r="0" t="0"/>
          <a:stretch/>
        </p:blipFill>
        <p:spPr>
          <a:xfrm rot="10800000">
            <a:off x="2697075" y="0"/>
            <a:ext cx="4338150" cy="50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179" y="0"/>
            <a:ext cx="4305646" cy="50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070" y="-1038832"/>
            <a:ext cx="5025849" cy="71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50" y="67800"/>
            <a:ext cx="8940850" cy="50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/>
        </p:nvSpPr>
        <p:spPr>
          <a:xfrm>
            <a:off x="6973675" y="369400"/>
            <a:ext cx="195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Numeracy outline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575" y="428175"/>
            <a:ext cx="6876452" cy="452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/>
          <p:nvPr/>
        </p:nvSpPr>
        <p:spPr>
          <a:xfrm>
            <a:off x="363800" y="106350"/>
            <a:ext cx="32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mathematical language: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100" y="49350"/>
            <a:ext cx="5137076" cy="503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020" y="390750"/>
            <a:ext cx="1572575" cy="2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162575" y="3146825"/>
            <a:ext cx="36345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2"/>
                </a:solidFill>
              </a:rPr>
              <a:t>Maths: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https://whiterosemaths.com/for-parents/</a:t>
            </a:r>
            <a:endParaRPr sz="1100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8700" y="887100"/>
            <a:ext cx="2217300" cy="12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 available on Google Classrooms:</a:t>
            </a:r>
            <a:endParaRPr/>
          </a:p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Reading VIPER questions and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Numeracy stem sentences for Year 1 and Year 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Supporting your child with their expressive language - Surrey S&amp;L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Common exception words Y1 and Y2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Understanding a maths mastery approach PDF (training directed at professionals but may provide a useful insight to parents/ carers)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listening.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524" y="-34425"/>
            <a:ext cx="73922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20" y="32625"/>
            <a:ext cx="90187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38" y="152400"/>
            <a:ext cx="81471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General information</a:t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Please ensure that your child has their reading folder daily. We will encourage the children to change their reading books on a Monday / Wednesday and Friday. They will be read with at least once a week with an adult. Sometimes this may be in the form of assessing their reading level or phonics.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Zoom assemblies will be at 9:20am every other week. Next one: 23rd September. These will be recorded. Unfortunately we are unable to admit late entrants.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Homework will be set weekly via Google Classrooms.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Reading at home can also be accessed via Oxford Owls.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750"/>
            <a:ext cx="4776549" cy="29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450" y="-67600"/>
            <a:ext cx="4256350" cy="54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576" y="254650"/>
            <a:ext cx="3307676" cy="441312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766775" y="1158550"/>
            <a:ext cx="32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Library books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Curriculum </a:t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475" y="1332425"/>
            <a:ext cx="3127600" cy="1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425" y="902350"/>
            <a:ext cx="16002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2900" y="3006775"/>
            <a:ext cx="3413225" cy="13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948" y="0"/>
            <a:ext cx="2592227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