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659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3" r:id="rId7"/>
    <p:sldId id="266" r:id="rId8"/>
    <p:sldId id="269" r:id="rId9"/>
    <p:sldId id="267" r:id="rId10"/>
    <p:sldId id="262" r:id="rId11"/>
    <p:sldId id="265" r:id="rId12"/>
    <p:sldId id="268" r:id="rId13"/>
    <p:sldId id="261" r:id="rId14"/>
    <p:sldId id="260" r:id="rId15"/>
    <p:sldId id="264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339BF2-2F71-01D0-2588-6FF3CA1BDB37}" v="50" dt="2022-09-11T15:41:22.147"/>
    <p1510:client id="{74761C18-4723-9A31-AE31-8BEA958469FE}" v="3" dt="2022-09-15T06:08:15.984"/>
    <p1510:client id="{7BBF91F5-969A-B947-417B-A0BB7A17A0DE}" v="1252" dt="2022-07-31T07:57:31.912"/>
    <p1510:client id="{A950311A-470C-A5F9-2138-2B33D52F9E5A}" v="77" dt="2022-08-07T06:53:22.241"/>
    <p1510:client id="{ACA6EAAB-FEA0-913B-DBC4-113E9798E8D0}" v="51" dt="2022-09-05T17:53:35.741"/>
    <p1510:client id="{E2F8D61A-111A-3661-E236-7459896BFEDD}" v="518" dt="2022-07-29T07:58:36.192"/>
    <p1510:client id="{FED94A87-28B0-4DBC-92B9-E42E82B02908}" v="137" dt="2022-07-29T06:30:44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Jackson" userId="S::njackson@peaslakefreeschool.com::9dc8d68f-2301-4954-8db4-5756a72d7cc2" providerId="AD" clId="Web-{7BBF91F5-969A-B947-417B-A0BB7A17A0DE}"/>
    <pc:docChg chg="addSld modSld">
      <pc:chgData name="Natalie Jackson" userId="S::njackson@peaslakefreeschool.com::9dc8d68f-2301-4954-8db4-5756a72d7cc2" providerId="AD" clId="Web-{7BBF91F5-969A-B947-417B-A0BB7A17A0DE}" dt="2022-07-31T07:57:31.912" v="1245" actId="20577"/>
      <pc:docMkLst>
        <pc:docMk/>
      </pc:docMkLst>
      <pc:sldChg chg="modSp">
        <pc:chgData name="Natalie Jackson" userId="S::njackson@peaslakefreeschool.com::9dc8d68f-2301-4954-8db4-5756a72d7cc2" providerId="AD" clId="Web-{7BBF91F5-969A-B947-417B-A0BB7A17A0DE}" dt="2022-07-31T07:35:59.307" v="462" actId="20577"/>
        <pc:sldMkLst>
          <pc:docMk/>
          <pc:sldMk cId="517104954" sldId="261"/>
        </pc:sldMkLst>
        <pc:spChg chg="mod">
          <ac:chgData name="Natalie Jackson" userId="S::njackson@peaslakefreeschool.com::9dc8d68f-2301-4954-8db4-5756a72d7cc2" providerId="AD" clId="Web-{7BBF91F5-969A-B947-417B-A0BB7A17A0DE}" dt="2022-07-31T07:35:59.307" v="462" actId="20577"/>
          <ac:spMkLst>
            <pc:docMk/>
            <pc:sldMk cId="517104954" sldId="261"/>
            <ac:spMk id="3" creationId="{0C195E5A-CCFA-AE57-D9C1-17455674235F}"/>
          </ac:spMkLst>
        </pc:spChg>
      </pc:sldChg>
      <pc:sldChg chg="modSp new">
        <pc:chgData name="Natalie Jackson" userId="S::njackson@peaslakefreeschool.com::9dc8d68f-2301-4954-8db4-5756a72d7cc2" providerId="AD" clId="Web-{7BBF91F5-969A-B947-417B-A0BB7A17A0DE}" dt="2022-07-31T07:47:45.999" v="852" actId="20577"/>
        <pc:sldMkLst>
          <pc:docMk/>
          <pc:sldMk cId="2090739267" sldId="265"/>
        </pc:sldMkLst>
        <pc:spChg chg="mod">
          <ac:chgData name="Natalie Jackson" userId="S::njackson@peaslakefreeschool.com::9dc8d68f-2301-4954-8db4-5756a72d7cc2" providerId="AD" clId="Web-{7BBF91F5-969A-B947-417B-A0BB7A17A0DE}" dt="2022-07-31T07:47:45.999" v="852" actId="20577"/>
          <ac:spMkLst>
            <pc:docMk/>
            <pc:sldMk cId="2090739267" sldId="265"/>
            <ac:spMk id="2" creationId="{4D307ED9-BDE5-AAD3-972F-7D708B33E1E8}"/>
          </ac:spMkLst>
        </pc:spChg>
        <pc:spChg chg="mod">
          <ac:chgData name="Natalie Jackson" userId="S::njackson@peaslakefreeschool.com::9dc8d68f-2301-4954-8db4-5756a72d7cc2" providerId="AD" clId="Web-{7BBF91F5-969A-B947-417B-A0BB7A17A0DE}" dt="2022-07-31T07:35:31.009" v="429" actId="20577"/>
          <ac:spMkLst>
            <pc:docMk/>
            <pc:sldMk cId="2090739267" sldId="265"/>
            <ac:spMk id="3" creationId="{F67A7820-10E4-CF9F-C556-D7061CD3A615}"/>
          </ac:spMkLst>
        </pc:spChg>
      </pc:sldChg>
      <pc:sldChg chg="addSp delSp modSp new">
        <pc:chgData name="Natalie Jackson" userId="S::njackson@peaslakefreeschool.com::9dc8d68f-2301-4954-8db4-5756a72d7cc2" providerId="AD" clId="Web-{7BBF91F5-969A-B947-417B-A0BB7A17A0DE}" dt="2022-07-31T07:39:26.956" v="474" actId="20577"/>
        <pc:sldMkLst>
          <pc:docMk/>
          <pc:sldMk cId="3922480730" sldId="266"/>
        </pc:sldMkLst>
        <pc:spChg chg="mod">
          <ac:chgData name="Natalie Jackson" userId="S::njackson@peaslakefreeschool.com::9dc8d68f-2301-4954-8db4-5756a72d7cc2" providerId="AD" clId="Web-{7BBF91F5-969A-B947-417B-A0BB7A17A0DE}" dt="2022-07-31T07:39:26.956" v="474" actId="20577"/>
          <ac:spMkLst>
            <pc:docMk/>
            <pc:sldMk cId="3922480730" sldId="266"/>
            <ac:spMk id="2" creationId="{F5CAE912-DCE0-4431-8E5F-BA394303AA5B}"/>
          </ac:spMkLst>
        </pc:spChg>
        <pc:spChg chg="del">
          <ac:chgData name="Natalie Jackson" userId="S::njackson@peaslakefreeschool.com::9dc8d68f-2301-4954-8db4-5756a72d7cc2" providerId="AD" clId="Web-{7BBF91F5-969A-B947-417B-A0BB7A17A0DE}" dt="2022-07-31T07:39:25.002" v="469"/>
          <ac:spMkLst>
            <pc:docMk/>
            <pc:sldMk cId="3922480730" sldId="266"/>
            <ac:spMk id="3" creationId="{7A5B42C0-0A91-5C59-1C43-2EE1E439F027}"/>
          </ac:spMkLst>
        </pc:spChg>
        <pc:picChg chg="add mod">
          <ac:chgData name="Natalie Jackson" userId="S::njackson@peaslakefreeschool.com::9dc8d68f-2301-4954-8db4-5756a72d7cc2" providerId="AD" clId="Web-{7BBF91F5-969A-B947-417B-A0BB7A17A0DE}" dt="2022-07-31T07:39:25.206" v="471" actId="1076"/>
          <ac:picMkLst>
            <pc:docMk/>
            <pc:sldMk cId="3922480730" sldId="266"/>
            <ac:picMk id="4" creationId="{87E9DE09-3F0A-FCB8-A738-00513B6318A0}"/>
          </ac:picMkLst>
        </pc:picChg>
      </pc:sldChg>
      <pc:sldChg chg="modSp new">
        <pc:chgData name="Natalie Jackson" userId="S::njackson@peaslakefreeschool.com::9dc8d68f-2301-4954-8db4-5756a72d7cc2" providerId="AD" clId="Web-{7BBF91F5-969A-B947-417B-A0BB7A17A0DE}" dt="2022-07-31T07:47:36.623" v="846" actId="20577"/>
        <pc:sldMkLst>
          <pc:docMk/>
          <pc:sldMk cId="1344738260" sldId="267"/>
        </pc:sldMkLst>
        <pc:spChg chg="mod">
          <ac:chgData name="Natalie Jackson" userId="S::njackson@peaslakefreeschool.com::9dc8d68f-2301-4954-8db4-5756a72d7cc2" providerId="AD" clId="Web-{7BBF91F5-969A-B947-417B-A0BB7A17A0DE}" dt="2022-07-31T07:43:14.207" v="489" actId="20577"/>
          <ac:spMkLst>
            <pc:docMk/>
            <pc:sldMk cId="1344738260" sldId="267"/>
            <ac:spMk id="2" creationId="{F2B662F5-1485-D410-07CC-A04D619F24FE}"/>
          </ac:spMkLst>
        </pc:spChg>
        <pc:spChg chg="mod">
          <ac:chgData name="Natalie Jackson" userId="S::njackson@peaslakefreeschool.com::9dc8d68f-2301-4954-8db4-5756a72d7cc2" providerId="AD" clId="Web-{7BBF91F5-969A-B947-417B-A0BB7A17A0DE}" dt="2022-07-31T07:47:36.623" v="846" actId="20577"/>
          <ac:spMkLst>
            <pc:docMk/>
            <pc:sldMk cId="1344738260" sldId="267"/>
            <ac:spMk id="3" creationId="{E0905884-150C-07EC-7CA4-C3748A651144}"/>
          </ac:spMkLst>
        </pc:spChg>
      </pc:sldChg>
      <pc:sldChg chg="addSp modSp new">
        <pc:chgData name="Natalie Jackson" userId="S::njackson@peaslakefreeschool.com::9dc8d68f-2301-4954-8db4-5756a72d7cc2" providerId="AD" clId="Web-{7BBF91F5-969A-B947-417B-A0BB7A17A0DE}" dt="2022-07-31T07:52:44.588" v="1051" actId="20577"/>
        <pc:sldMkLst>
          <pc:docMk/>
          <pc:sldMk cId="1719044482" sldId="268"/>
        </pc:sldMkLst>
        <pc:spChg chg="mod">
          <ac:chgData name="Natalie Jackson" userId="S::njackson@peaslakefreeschool.com::9dc8d68f-2301-4954-8db4-5756a72d7cc2" providerId="AD" clId="Web-{7BBF91F5-969A-B947-417B-A0BB7A17A0DE}" dt="2022-07-31T07:48:12.468" v="870" actId="20577"/>
          <ac:spMkLst>
            <pc:docMk/>
            <pc:sldMk cId="1719044482" sldId="268"/>
            <ac:spMk id="2" creationId="{B0290A6D-CDBC-AE32-FDB4-8C2F430739B1}"/>
          </ac:spMkLst>
        </pc:spChg>
        <pc:spChg chg="mod">
          <ac:chgData name="Natalie Jackson" userId="S::njackson@peaslakefreeschool.com::9dc8d68f-2301-4954-8db4-5756a72d7cc2" providerId="AD" clId="Web-{7BBF91F5-969A-B947-417B-A0BB7A17A0DE}" dt="2022-07-31T07:52:44.588" v="1051" actId="20577"/>
          <ac:spMkLst>
            <pc:docMk/>
            <pc:sldMk cId="1719044482" sldId="268"/>
            <ac:spMk id="3" creationId="{BA8FBD07-1ECC-D5DD-60AB-3EC51C4D12E5}"/>
          </ac:spMkLst>
        </pc:spChg>
        <pc:picChg chg="add mod">
          <ac:chgData name="Natalie Jackson" userId="S::njackson@peaslakefreeschool.com::9dc8d68f-2301-4954-8db4-5756a72d7cc2" providerId="AD" clId="Web-{7BBF91F5-969A-B947-417B-A0BB7A17A0DE}" dt="2022-07-31T07:51:45.727" v="986" actId="1076"/>
          <ac:picMkLst>
            <pc:docMk/>
            <pc:sldMk cId="1719044482" sldId="268"/>
            <ac:picMk id="4" creationId="{68F9AA14-6C5A-9650-3278-43A2FD9E7B49}"/>
          </ac:picMkLst>
        </pc:picChg>
      </pc:sldChg>
      <pc:sldChg chg="modSp new">
        <pc:chgData name="Natalie Jackson" userId="S::njackson@peaslakefreeschool.com::9dc8d68f-2301-4954-8db4-5756a72d7cc2" providerId="AD" clId="Web-{7BBF91F5-969A-B947-417B-A0BB7A17A0DE}" dt="2022-07-31T07:57:31.912" v="1245" actId="20577"/>
        <pc:sldMkLst>
          <pc:docMk/>
          <pc:sldMk cId="50243692" sldId="269"/>
        </pc:sldMkLst>
        <pc:spChg chg="mod">
          <ac:chgData name="Natalie Jackson" userId="S::njackson@peaslakefreeschool.com::9dc8d68f-2301-4954-8db4-5756a72d7cc2" providerId="AD" clId="Web-{7BBF91F5-969A-B947-417B-A0BB7A17A0DE}" dt="2022-07-31T07:54:50.828" v="1069" actId="20577"/>
          <ac:spMkLst>
            <pc:docMk/>
            <pc:sldMk cId="50243692" sldId="269"/>
            <ac:spMk id="2" creationId="{774B468D-C202-5E88-C658-C76C6143760F}"/>
          </ac:spMkLst>
        </pc:spChg>
        <pc:spChg chg="mod">
          <ac:chgData name="Natalie Jackson" userId="S::njackson@peaslakefreeschool.com::9dc8d68f-2301-4954-8db4-5756a72d7cc2" providerId="AD" clId="Web-{7BBF91F5-969A-B947-417B-A0BB7A17A0DE}" dt="2022-07-31T07:57:31.912" v="1245" actId="20577"/>
          <ac:spMkLst>
            <pc:docMk/>
            <pc:sldMk cId="50243692" sldId="269"/>
            <ac:spMk id="3" creationId="{10523A3B-8D92-9B1C-D559-BE77560EFA02}"/>
          </ac:spMkLst>
        </pc:spChg>
      </pc:sldChg>
    </pc:docChg>
  </pc:docChgLst>
  <pc:docChgLst>
    <pc:chgData name="Natalie Jackson" userId="S::njackson@peaslakefreeschool.com::9dc8d68f-2301-4954-8db4-5756a72d7cc2" providerId="AD" clId="Web-{74761C18-4723-9A31-AE31-8BEA958469FE}"/>
    <pc:docChg chg="modSld">
      <pc:chgData name="Natalie Jackson" userId="S::njackson@peaslakefreeschool.com::9dc8d68f-2301-4954-8db4-5756a72d7cc2" providerId="AD" clId="Web-{74761C18-4723-9A31-AE31-8BEA958469FE}" dt="2022-09-15T06:08:15.984" v="2" actId="20577"/>
      <pc:docMkLst>
        <pc:docMk/>
      </pc:docMkLst>
      <pc:sldChg chg="modSp">
        <pc:chgData name="Natalie Jackson" userId="S::njackson@peaslakefreeschool.com::9dc8d68f-2301-4954-8db4-5756a72d7cc2" providerId="AD" clId="Web-{74761C18-4723-9A31-AE31-8BEA958469FE}" dt="2022-09-15T06:08:15.984" v="2" actId="20577"/>
        <pc:sldMkLst>
          <pc:docMk/>
          <pc:sldMk cId="517104954" sldId="261"/>
        </pc:sldMkLst>
        <pc:spChg chg="mod">
          <ac:chgData name="Natalie Jackson" userId="S::njackson@peaslakefreeschool.com::9dc8d68f-2301-4954-8db4-5756a72d7cc2" providerId="AD" clId="Web-{74761C18-4723-9A31-AE31-8BEA958469FE}" dt="2022-09-15T06:08:15.984" v="2" actId="20577"/>
          <ac:spMkLst>
            <pc:docMk/>
            <pc:sldMk cId="517104954" sldId="261"/>
            <ac:spMk id="3" creationId="{0C195E5A-CCFA-AE57-D9C1-17455674235F}"/>
          </ac:spMkLst>
        </pc:spChg>
      </pc:sldChg>
    </pc:docChg>
  </pc:docChgLst>
  <pc:docChgLst>
    <pc:chgData name="Natalie Jackson" userId="S::njackson@peaslakefreeschool.com::9dc8d68f-2301-4954-8db4-5756a72d7cc2" providerId="AD" clId="Web-{ACA6EAAB-FEA0-913B-DBC4-113E9798E8D0}"/>
    <pc:docChg chg="modSld">
      <pc:chgData name="Natalie Jackson" userId="S::njackson@peaslakefreeschool.com::9dc8d68f-2301-4954-8db4-5756a72d7cc2" providerId="AD" clId="Web-{ACA6EAAB-FEA0-913B-DBC4-113E9798E8D0}" dt="2022-09-05T17:53:35.741" v="49" actId="20577"/>
      <pc:docMkLst>
        <pc:docMk/>
      </pc:docMkLst>
      <pc:sldChg chg="addSp delSp modSp">
        <pc:chgData name="Natalie Jackson" userId="S::njackson@peaslakefreeschool.com::9dc8d68f-2301-4954-8db4-5756a72d7cc2" providerId="AD" clId="Web-{ACA6EAAB-FEA0-913B-DBC4-113E9798E8D0}" dt="2022-09-05T17:48:45.731" v="4" actId="1076"/>
        <pc:sldMkLst>
          <pc:docMk/>
          <pc:sldMk cId="3292342469" sldId="258"/>
        </pc:sldMkLst>
        <pc:spChg chg="add del mod">
          <ac:chgData name="Natalie Jackson" userId="S::njackson@peaslakefreeschool.com::9dc8d68f-2301-4954-8db4-5756a72d7cc2" providerId="AD" clId="Web-{ACA6EAAB-FEA0-913B-DBC4-113E9798E8D0}" dt="2022-09-05T17:48:39.231" v="1"/>
          <ac:spMkLst>
            <pc:docMk/>
            <pc:sldMk cId="3292342469" sldId="258"/>
            <ac:spMk id="3" creationId="{50F8B121-9CCA-D597-7EC0-0367ADE9F683}"/>
          </ac:spMkLst>
        </pc:spChg>
        <pc:picChg chg="del">
          <ac:chgData name="Natalie Jackson" userId="S::njackson@peaslakefreeschool.com::9dc8d68f-2301-4954-8db4-5756a72d7cc2" providerId="AD" clId="Web-{ACA6EAAB-FEA0-913B-DBC4-113E9798E8D0}" dt="2022-09-05T17:48:16.793" v="0"/>
          <ac:picMkLst>
            <pc:docMk/>
            <pc:sldMk cId="3292342469" sldId="258"/>
            <ac:picMk id="4" creationId="{09139292-6162-F585-698A-E1E1C7537C9E}"/>
          </ac:picMkLst>
        </pc:picChg>
        <pc:picChg chg="add mod ord">
          <ac:chgData name="Natalie Jackson" userId="S::njackson@peaslakefreeschool.com::9dc8d68f-2301-4954-8db4-5756a72d7cc2" providerId="AD" clId="Web-{ACA6EAAB-FEA0-913B-DBC4-113E9798E8D0}" dt="2022-09-05T17:48:45.731" v="4" actId="1076"/>
          <ac:picMkLst>
            <pc:docMk/>
            <pc:sldMk cId="3292342469" sldId="258"/>
            <ac:picMk id="5" creationId="{919CF874-A1E3-A9CE-7D77-50BBF188C61A}"/>
          </ac:picMkLst>
        </pc:picChg>
      </pc:sldChg>
      <pc:sldChg chg="modSp">
        <pc:chgData name="Natalie Jackson" userId="S::njackson@peaslakefreeschool.com::9dc8d68f-2301-4954-8db4-5756a72d7cc2" providerId="AD" clId="Web-{ACA6EAAB-FEA0-913B-DBC4-113E9798E8D0}" dt="2022-09-05T17:53:35.741" v="49" actId="20577"/>
        <pc:sldMkLst>
          <pc:docMk/>
          <pc:sldMk cId="1344738260" sldId="267"/>
        </pc:sldMkLst>
        <pc:spChg chg="mod">
          <ac:chgData name="Natalie Jackson" userId="S::njackson@peaslakefreeschool.com::9dc8d68f-2301-4954-8db4-5756a72d7cc2" providerId="AD" clId="Web-{ACA6EAAB-FEA0-913B-DBC4-113E9798E8D0}" dt="2022-09-05T17:53:35.741" v="49" actId="20577"/>
          <ac:spMkLst>
            <pc:docMk/>
            <pc:sldMk cId="1344738260" sldId="267"/>
            <ac:spMk id="3" creationId="{E0905884-150C-07EC-7CA4-C3748A651144}"/>
          </ac:spMkLst>
        </pc:spChg>
      </pc:sldChg>
    </pc:docChg>
  </pc:docChgLst>
  <pc:docChgLst>
    <pc:chgData name="Natalie Jackson" userId="S::njackson@peaslakefreeschool.com::9dc8d68f-2301-4954-8db4-5756a72d7cc2" providerId="AD" clId="Web-{FED94A87-28B0-4DBC-92B9-E42E82B02908}"/>
    <pc:docChg chg="addSld modSld addMainMaster delMainMaster">
      <pc:chgData name="Natalie Jackson" userId="S::njackson@peaslakefreeschool.com::9dc8d68f-2301-4954-8db4-5756a72d7cc2" providerId="AD" clId="Web-{FED94A87-28B0-4DBC-92B9-E42E82B02908}" dt="2022-07-29T06:30:44.278" v="68"/>
      <pc:docMkLst>
        <pc:docMk/>
      </pc:docMkLst>
      <pc:sldChg chg="addSp delSp modSp mod setBg modClrScheme addAnim delAnim delDesignElem chgLayout">
        <pc:chgData name="Natalie Jackson" userId="S::njackson@peaslakefreeschool.com::9dc8d68f-2301-4954-8db4-5756a72d7cc2" providerId="AD" clId="Web-{FED94A87-28B0-4DBC-92B9-E42E82B02908}" dt="2022-07-29T06:30:21.450" v="65"/>
        <pc:sldMkLst>
          <pc:docMk/>
          <pc:sldMk cId="109857222" sldId="256"/>
        </pc:sldMkLst>
        <pc:spChg chg="mod ord">
          <ac:chgData name="Natalie Jackson" userId="S::njackson@peaslakefreeschool.com::9dc8d68f-2301-4954-8db4-5756a72d7cc2" providerId="AD" clId="Web-{FED94A87-28B0-4DBC-92B9-E42E82B02908}" dt="2022-07-29T06:30:21.450" v="65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Natalie Jackson" userId="S::njackson@peaslakefreeschool.com::9dc8d68f-2301-4954-8db4-5756a72d7cc2" providerId="AD" clId="Web-{FED94A87-28B0-4DBC-92B9-E42E82B02908}" dt="2022-07-29T06:30:21.450" v="65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Natalie Jackson" userId="S::njackson@peaslakefreeschool.com::9dc8d68f-2301-4954-8db4-5756a72d7cc2" providerId="AD" clId="Web-{FED94A87-28B0-4DBC-92B9-E42E82B02908}" dt="2022-07-29T06:30:21.450" v="65"/>
          <ac:spMkLst>
            <pc:docMk/>
            <pc:sldMk cId="109857222" sldId="256"/>
            <ac:spMk id="6" creationId="{3E443FD7-A66B-4AA0-872D-B088B9BC5F17}"/>
          </ac:spMkLst>
        </pc:spChg>
        <pc:spChg chg="add">
          <ac:chgData name="Natalie Jackson" userId="S::njackson@peaslakefreeschool.com::9dc8d68f-2301-4954-8db4-5756a72d7cc2" providerId="AD" clId="Web-{FED94A87-28B0-4DBC-92B9-E42E82B02908}" dt="2022-07-29T06:30:21.450" v="65"/>
          <ac:spMkLst>
            <pc:docMk/>
            <pc:sldMk cId="109857222" sldId="256"/>
            <ac:spMk id="7" creationId="{C04BE0EF-3561-49B4-9A29-F283168A91C7}"/>
          </ac:spMkLst>
        </pc:spChg>
        <pc:spChg chg="add del">
          <ac:chgData name="Natalie Jackson" userId="S::njackson@peaslakefreeschool.com::9dc8d68f-2301-4954-8db4-5756a72d7cc2" providerId="AD" clId="Web-{FED94A87-28B0-4DBC-92B9-E42E82B02908}" dt="2022-07-29T06:21:26.044" v="26"/>
          <ac:spMkLst>
            <pc:docMk/>
            <pc:sldMk cId="109857222" sldId="256"/>
            <ac:spMk id="9" creationId="{956C5C09-0043-4549-B800-2101B70D667D}"/>
          </ac:spMkLst>
        </pc:spChg>
        <pc:spChg chg="add del">
          <ac:chgData name="Natalie Jackson" userId="S::njackson@peaslakefreeschool.com::9dc8d68f-2301-4954-8db4-5756a72d7cc2" providerId="AD" clId="Web-{FED94A87-28B0-4DBC-92B9-E42E82B02908}" dt="2022-07-29T06:21:26.044" v="26"/>
          <ac:spMkLst>
            <pc:docMk/>
            <pc:sldMk cId="109857222" sldId="256"/>
            <ac:spMk id="11" creationId="{B2C335F7-F61C-4EB4-80F2-4B1438FE66BB}"/>
          </ac:spMkLst>
        </pc:spChg>
        <pc:spChg chg="add del">
          <ac:chgData name="Natalie Jackson" userId="S::njackson@peaslakefreeschool.com::9dc8d68f-2301-4954-8db4-5756a72d7cc2" providerId="AD" clId="Web-{FED94A87-28B0-4DBC-92B9-E42E82B02908}" dt="2022-07-29T06:21:26.044" v="26"/>
          <ac:spMkLst>
            <pc:docMk/>
            <pc:sldMk cId="109857222" sldId="256"/>
            <ac:spMk id="13" creationId="{D7F30350-89E1-48BF-9F61-291AB97768D0}"/>
          </ac:spMkLst>
        </pc:spChg>
        <pc:spChg chg="add del">
          <ac:chgData name="Natalie Jackson" userId="S::njackson@peaslakefreeschool.com::9dc8d68f-2301-4954-8db4-5756a72d7cc2" providerId="AD" clId="Web-{FED94A87-28B0-4DBC-92B9-E42E82B02908}" dt="2022-07-29T06:21:36.170" v="32"/>
          <ac:spMkLst>
            <pc:docMk/>
            <pc:sldMk cId="109857222" sldId="256"/>
            <ac:spMk id="15" creationId="{658970D8-8D1D-4B5C-894B-E871CC86543D}"/>
          </ac:spMkLst>
        </pc:spChg>
        <pc:spChg chg="add del">
          <ac:chgData name="Natalie Jackson" userId="S::njackson@peaslakefreeschool.com::9dc8d68f-2301-4954-8db4-5756a72d7cc2" providerId="AD" clId="Web-{FED94A87-28B0-4DBC-92B9-E42E82B02908}" dt="2022-07-29T06:21:36.170" v="32"/>
          <ac:spMkLst>
            <pc:docMk/>
            <pc:sldMk cId="109857222" sldId="256"/>
            <ac:spMk id="16" creationId="{B9651FA3-B4A1-4E98-9B71-4CF82087794D}"/>
          </ac:spMkLst>
        </pc:spChg>
        <pc:spChg chg="add del">
          <ac:chgData name="Natalie Jackson" userId="S::njackson@peaslakefreeschool.com::9dc8d68f-2301-4954-8db4-5756a72d7cc2" providerId="AD" clId="Web-{FED94A87-28B0-4DBC-92B9-E42E82B02908}" dt="2022-07-29T06:21:36.170" v="32"/>
          <ac:spMkLst>
            <pc:docMk/>
            <pc:sldMk cId="109857222" sldId="256"/>
            <ac:spMk id="17" creationId="{03C2051E-A88D-48E5-BACF-AAED17892722}"/>
          </ac:spMkLst>
        </pc:spChg>
        <pc:spChg chg="add del">
          <ac:chgData name="Natalie Jackson" userId="S::njackson@peaslakefreeschool.com::9dc8d68f-2301-4954-8db4-5756a72d7cc2" providerId="AD" clId="Web-{FED94A87-28B0-4DBC-92B9-E42E82B02908}" dt="2022-07-29T06:21:36.170" v="32"/>
          <ac:spMkLst>
            <pc:docMk/>
            <pc:sldMk cId="109857222" sldId="256"/>
            <ac:spMk id="18" creationId="{F227E5B6-9132-43CA-B503-37A18562ADF2}"/>
          </ac:spMkLst>
        </pc:spChg>
        <pc:spChg chg="add del">
          <ac:chgData name="Natalie Jackson" userId="S::njackson@peaslakefreeschool.com::9dc8d68f-2301-4954-8db4-5756a72d7cc2" providerId="AD" clId="Web-{FED94A87-28B0-4DBC-92B9-E42E82B02908}" dt="2022-07-29T06:21:36.170" v="32"/>
          <ac:spMkLst>
            <pc:docMk/>
            <pc:sldMk cId="109857222" sldId="256"/>
            <ac:spMk id="19" creationId="{5F2F0C84-BE8C-4DC2-A6D3-30349A801D5C}"/>
          </ac:spMkLst>
        </pc:spChg>
        <pc:spChg chg="add del">
          <ac:chgData name="Natalie Jackson" userId="S::njackson@peaslakefreeschool.com::9dc8d68f-2301-4954-8db4-5756a72d7cc2" providerId="AD" clId="Web-{FED94A87-28B0-4DBC-92B9-E42E82B02908}" dt="2022-07-29T06:21:36.170" v="32"/>
          <ac:spMkLst>
            <pc:docMk/>
            <pc:sldMk cId="109857222" sldId="256"/>
            <ac:spMk id="20" creationId="{D2929CB1-0E3C-4B2D-ADC5-0154FB33BA44}"/>
          </ac:spMkLst>
        </pc:spChg>
        <pc:spChg chg="add del">
          <ac:chgData name="Natalie Jackson" userId="S::njackson@peaslakefreeschool.com::9dc8d68f-2301-4954-8db4-5756a72d7cc2" providerId="AD" clId="Web-{FED94A87-28B0-4DBC-92B9-E42E82B02908}" dt="2022-07-29T06:21:36.170" v="32"/>
          <ac:spMkLst>
            <pc:docMk/>
            <pc:sldMk cId="109857222" sldId="256"/>
            <ac:spMk id="21" creationId="{7821A508-2985-4905-874A-527429BAABFA}"/>
          </ac:spMkLst>
        </pc:spChg>
        <pc:spChg chg="add del">
          <ac:chgData name="Natalie Jackson" userId="S::njackson@peaslakefreeschool.com::9dc8d68f-2301-4954-8db4-5756a72d7cc2" providerId="AD" clId="Web-{FED94A87-28B0-4DBC-92B9-E42E82B02908}" dt="2022-07-29T06:30:13.246" v="64"/>
          <ac:spMkLst>
            <pc:docMk/>
            <pc:sldMk cId="109857222" sldId="256"/>
            <ac:spMk id="23" creationId="{6DA65B90-7B06-4499-91BA-CDDD36132481}"/>
          </ac:spMkLst>
        </pc:spChg>
        <pc:spChg chg="add del">
          <ac:chgData name="Natalie Jackson" userId="S::njackson@peaslakefreeschool.com::9dc8d68f-2301-4954-8db4-5756a72d7cc2" providerId="AD" clId="Web-{FED94A87-28B0-4DBC-92B9-E42E82B02908}" dt="2022-07-29T06:30:13.246" v="64"/>
          <ac:spMkLst>
            <pc:docMk/>
            <pc:sldMk cId="109857222" sldId="256"/>
            <ac:spMk id="24" creationId="{5C7BC1E0-1C8D-47CB-B48A-D3D0D2EF0E3A}"/>
          </ac:spMkLst>
        </pc:spChg>
        <pc:spChg chg="add del">
          <ac:chgData name="Natalie Jackson" userId="S::njackson@peaslakefreeschool.com::9dc8d68f-2301-4954-8db4-5756a72d7cc2" providerId="AD" clId="Web-{FED94A87-28B0-4DBC-92B9-E42E82B02908}" dt="2022-07-29T06:30:13.246" v="64"/>
          <ac:spMkLst>
            <pc:docMk/>
            <pc:sldMk cId="109857222" sldId="256"/>
            <ac:spMk id="25" creationId="{3AD1C04B-04EF-43BA-B2AB-6F52AF8B943A}"/>
          </ac:spMkLst>
        </pc:spChg>
        <pc:picChg chg="add mod">
          <ac:chgData name="Natalie Jackson" userId="S::njackson@peaslakefreeschool.com::9dc8d68f-2301-4954-8db4-5756a72d7cc2" providerId="AD" clId="Web-{FED94A87-28B0-4DBC-92B9-E42E82B02908}" dt="2022-07-29T06:30:21.450" v="65"/>
          <ac:picMkLst>
            <pc:docMk/>
            <pc:sldMk cId="109857222" sldId="256"/>
            <ac:picMk id="4" creationId="{2FBFB56A-D279-957D-7DA7-539420BBDF45}"/>
          </ac:picMkLst>
        </pc:picChg>
      </pc:sldChg>
      <pc:sldChg chg="addSp delSp modSp new mod modClrScheme chgLayout">
        <pc:chgData name="Natalie Jackson" userId="S::njackson@peaslakefreeschool.com::9dc8d68f-2301-4954-8db4-5756a72d7cc2" providerId="AD" clId="Web-{FED94A87-28B0-4DBC-92B9-E42E82B02908}" dt="2022-07-29T06:30:44.278" v="68"/>
        <pc:sldMkLst>
          <pc:docMk/>
          <pc:sldMk cId="1991038808" sldId="257"/>
        </pc:sldMkLst>
        <pc:spChg chg="del mod">
          <ac:chgData name="Natalie Jackson" userId="S::njackson@peaslakefreeschool.com::9dc8d68f-2301-4954-8db4-5756a72d7cc2" providerId="AD" clId="Web-{FED94A87-28B0-4DBC-92B9-E42E82B02908}" dt="2022-07-29T06:29:25.417" v="59"/>
          <ac:spMkLst>
            <pc:docMk/>
            <pc:sldMk cId="1991038808" sldId="257"/>
            <ac:spMk id="2" creationId="{1A7EC56A-C9FE-D501-5B56-16B1A88F5DBD}"/>
          </ac:spMkLst>
        </pc:spChg>
        <pc:spChg chg="del">
          <ac:chgData name="Natalie Jackson" userId="S::njackson@peaslakefreeschool.com::9dc8d68f-2301-4954-8db4-5756a72d7cc2" providerId="AD" clId="Web-{FED94A87-28B0-4DBC-92B9-E42E82B02908}" dt="2022-07-29T06:28:58.713" v="52"/>
          <ac:spMkLst>
            <pc:docMk/>
            <pc:sldMk cId="1991038808" sldId="257"/>
            <ac:spMk id="3" creationId="{F86FCAE7-B6CA-E66C-3CC3-B5C26EECE8D5}"/>
          </ac:spMkLst>
        </pc:spChg>
        <pc:spChg chg="add del mod">
          <ac:chgData name="Natalie Jackson" userId="S::njackson@peaslakefreeschool.com::9dc8d68f-2301-4954-8db4-5756a72d7cc2" providerId="AD" clId="Web-{FED94A87-28B0-4DBC-92B9-E42E82B02908}" dt="2022-07-29T06:29:46.464" v="62"/>
          <ac:spMkLst>
            <pc:docMk/>
            <pc:sldMk cId="1991038808" sldId="257"/>
            <ac:spMk id="7" creationId="{0AF35829-FECB-7A19-ADBF-D44A31F50BF6}"/>
          </ac:spMkLst>
        </pc:spChg>
        <pc:graphicFrameChg chg="add mod ord modGraphic">
          <ac:chgData name="Natalie Jackson" userId="S::njackson@peaslakefreeschool.com::9dc8d68f-2301-4954-8db4-5756a72d7cc2" providerId="AD" clId="Web-{FED94A87-28B0-4DBC-92B9-E42E82B02908}" dt="2022-07-29T06:30:44.278" v="68"/>
          <ac:graphicFrameMkLst>
            <pc:docMk/>
            <pc:sldMk cId="1991038808" sldId="257"/>
            <ac:graphicFrameMk id="5" creationId="{33707314-446C-5B43-CD3A-201AF243C808}"/>
          </ac:graphicFrameMkLst>
        </pc:graphicFrameChg>
      </pc:sldChg>
      <pc:sldChg chg="modSp new mod modClrScheme chgLayout">
        <pc:chgData name="Natalie Jackson" userId="S::njackson@peaslakefreeschool.com::9dc8d68f-2301-4954-8db4-5756a72d7cc2" providerId="AD" clId="Web-{FED94A87-28B0-4DBC-92B9-E42E82B02908}" dt="2022-07-29T06:30:13.246" v="64"/>
        <pc:sldMkLst>
          <pc:docMk/>
          <pc:sldMk cId="3292342469" sldId="258"/>
        </pc:sldMkLst>
        <pc:spChg chg="mod ord">
          <ac:chgData name="Natalie Jackson" userId="S::njackson@peaslakefreeschool.com::9dc8d68f-2301-4954-8db4-5756a72d7cc2" providerId="AD" clId="Web-{FED94A87-28B0-4DBC-92B9-E42E82B02908}" dt="2022-07-29T06:30:13.246" v="64"/>
          <ac:spMkLst>
            <pc:docMk/>
            <pc:sldMk cId="3292342469" sldId="258"/>
            <ac:spMk id="2" creationId="{E743CA03-1DC2-DC4E-F7DF-72BD73AF927F}"/>
          </ac:spMkLst>
        </pc:spChg>
        <pc:spChg chg="mod ord">
          <ac:chgData name="Natalie Jackson" userId="S::njackson@peaslakefreeschool.com::9dc8d68f-2301-4954-8db4-5756a72d7cc2" providerId="AD" clId="Web-{FED94A87-28B0-4DBC-92B9-E42E82B02908}" dt="2022-07-29T06:30:13.246" v="64"/>
          <ac:spMkLst>
            <pc:docMk/>
            <pc:sldMk cId="3292342469" sldId="258"/>
            <ac:spMk id="3" creationId="{31D6C358-9CAA-9233-12A0-D23C6380EDCB}"/>
          </ac:spMkLst>
        </pc:spChg>
      </pc:sldChg>
      <pc:sldChg chg="modSp new mod modClrScheme chgLayout">
        <pc:chgData name="Natalie Jackson" userId="S::njackson@peaslakefreeschool.com::9dc8d68f-2301-4954-8db4-5756a72d7cc2" providerId="AD" clId="Web-{FED94A87-28B0-4DBC-92B9-E42E82B02908}" dt="2022-07-29T06:30:13.246" v="64"/>
        <pc:sldMkLst>
          <pc:docMk/>
          <pc:sldMk cId="1864552582" sldId="259"/>
        </pc:sldMkLst>
        <pc:spChg chg="mod ord">
          <ac:chgData name="Natalie Jackson" userId="S::njackson@peaslakefreeschool.com::9dc8d68f-2301-4954-8db4-5756a72d7cc2" providerId="AD" clId="Web-{FED94A87-28B0-4DBC-92B9-E42E82B02908}" dt="2022-07-29T06:30:13.246" v="64"/>
          <ac:spMkLst>
            <pc:docMk/>
            <pc:sldMk cId="1864552582" sldId="259"/>
            <ac:spMk id="2" creationId="{B6EA00AC-DCDF-1407-D70B-4E7E248312E0}"/>
          </ac:spMkLst>
        </pc:spChg>
        <pc:spChg chg="mod ord">
          <ac:chgData name="Natalie Jackson" userId="S::njackson@peaslakefreeschool.com::9dc8d68f-2301-4954-8db4-5756a72d7cc2" providerId="AD" clId="Web-{FED94A87-28B0-4DBC-92B9-E42E82B02908}" dt="2022-07-29T06:30:13.246" v="64"/>
          <ac:spMkLst>
            <pc:docMk/>
            <pc:sldMk cId="1864552582" sldId="259"/>
            <ac:spMk id="3" creationId="{4A993E36-EE81-9AA0-8F88-5E4BA3A3CD25}"/>
          </ac:spMkLst>
        </pc:spChg>
      </pc:sldChg>
      <pc:sldMasterChg chg="add del addSldLayout delSldLayout">
        <pc:chgData name="Natalie Jackson" userId="S::njackson@peaslakefreeschool.com::9dc8d68f-2301-4954-8db4-5756a72d7cc2" providerId="AD" clId="Web-{FED94A87-28B0-4DBC-92B9-E42E82B02908}" dt="2022-07-29T06:21:36.201" v="33"/>
        <pc:sldMasterMkLst>
          <pc:docMk/>
          <pc:sldMasterMk cId="2460954070" sldId="2147483660"/>
        </pc:sldMasterMkLst>
        <pc:sldLayoutChg chg="add del">
          <pc:chgData name="Natalie Jackson" userId="S::njackson@peaslakefreeschool.com::9dc8d68f-2301-4954-8db4-5756a72d7cc2" providerId="AD" clId="Web-{FED94A87-28B0-4DBC-92B9-E42E82B02908}" dt="2022-07-29T06:21:36.201" v="33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201" v="33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201" v="33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201" v="33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201" v="33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201" v="33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201" v="33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201" v="33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201" v="33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201" v="33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201" v="3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Natalie Jackson" userId="S::njackson@peaslakefreeschool.com::9dc8d68f-2301-4954-8db4-5756a72d7cc2" providerId="AD" clId="Web-{FED94A87-28B0-4DBC-92B9-E42E82B02908}" dt="2022-07-29T06:21:36.170" v="32"/>
        <pc:sldMasterMkLst>
          <pc:docMk/>
          <pc:sldMasterMk cId="1773345484" sldId="2147483711"/>
        </pc:sldMasterMkLst>
        <pc:sldLayoutChg chg="add del">
          <pc:chgData name="Natalie Jackson" userId="S::njackson@peaslakefreeschool.com::9dc8d68f-2301-4954-8db4-5756a72d7cc2" providerId="AD" clId="Web-{FED94A87-28B0-4DBC-92B9-E42E82B02908}" dt="2022-07-29T06:21:36.170" v="32"/>
          <pc:sldLayoutMkLst>
            <pc:docMk/>
            <pc:sldMasterMk cId="1773345484" sldId="2147483711"/>
            <pc:sldLayoutMk cId="4064161092" sldId="2147483700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170" v="32"/>
          <pc:sldLayoutMkLst>
            <pc:docMk/>
            <pc:sldMasterMk cId="1773345484" sldId="2147483711"/>
            <pc:sldLayoutMk cId="2881767875" sldId="2147483701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170" v="32"/>
          <pc:sldLayoutMkLst>
            <pc:docMk/>
            <pc:sldMasterMk cId="1773345484" sldId="2147483711"/>
            <pc:sldLayoutMk cId="3466799771" sldId="2147483702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170" v="32"/>
          <pc:sldLayoutMkLst>
            <pc:docMk/>
            <pc:sldMasterMk cId="1773345484" sldId="2147483711"/>
            <pc:sldLayoutMk cId="2936194385" sldId="2147483703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170" v="32"/>
          <pc:sldLayoutMkLst>
            <pc:docMk/>
            <pc:sldMasterMk cId="1773345484" sldId="2147483711"/>
            <pc:sldLayoutMk cId="799649216" sldId="2147483704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170" v="32"/>
          <pc:sldLayoutMkLst>
            <pc:docMk/>
            <pc:sldMasterMk cId="1773345484" sldId="2147483711"/>
            <pc:sldLayoutMk cId="3922890057" sldId="2147483705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170" v="32"/>
          <pc:sldLayoutMkLst>
            <pc:docMk/>
            <pc:sldMasterMk cId="1773345484" sldId="2147483711"/>
            <pc:sldLayoutMk cId="1778738157" sldId="2147483706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170" v="32"/>
          <pc:sldLayoutMkLst>
            <pc:docMk/>
            <pc:sldMasterMk cId="1773345484" sldId="2147483711"/>
            <pc:sldLayoutMk cId="583453982" sldId="2147483707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170" v="32"/>
          <pc:sldLayoutMkLst>
            <pc:docMk/>
            <pc:sldMasterMk cId="1773345484" sldId="2147483711"/>
            <pc:sldLayoutMk cId="2605005011" sldId="2147483708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170" v="32"/>
          <pc:sldLayoutMkLst>
            <pc:docMk/>
            <pc:sldMasterMk cId="1773345484" sldId="2147483711"/>
            <pc:sldLayoutMk cId="486004076" sldId="2147483709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36.170" v="32"/>
          <pc:sldLayoutMkLst>
            <pc:docMk/>
            <pc:sldMasterMk cId="1773345484" sldId="2147483711"/>
            <pc:sldLayoutMk cId="2464804104" sldId="2147483710"/>
          </pc:sldLayoutMkLst>
        </pc:sldLayoutChg>
      </pc:sldMasterChg>
      <pc:sldMasterChg chg="add del addSldLayout delSldLayout">
        <pc:chgData name="Natalie Jackson" userId="S::njackson@peaslakefreeschool.com::9dc8d68f-2301-4954-8db4-5756a72d7cc2" providerId="AD" clId="Web-{FED94A87-28B0-4DBC-92B9-E42E82B02908}" dt="2022-07-29T06:21:26.044" v="26"/>
        <pc:sldMasterMkLst>
          <pc:docMk/>
          <pc:sldMasterMk cId="2297020713" sldId="2147483750"/>
        </pc:sldMasterMkLst>
        <pc:sldLayoutChg chg="add del">
          <pc:chgData name="Natalie Jackson" userId="S::njackson@peaslakefreeschool.com::9dc8d68f-2301-4954-8db4-5756a72d7cc2" providerId="AD" clId="Web-{FED94A87-28B0-4DBC-92B9-E42E82B02908}" dt="2022-07-29T06:21:26.044" v="26"/>
          <pc:sldLayoutMkLst>
            <pc:docMk/>
            <pc:sldMasterMk cId="2297020713" sldId="2147483750"/>
            <pc:sldLayoutMk cId="1445326910" sldId="2147483739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26.044" v="26"/>
          <pc:sldLayoutMkLst>
            <pc:docMk/>
            <pc:sldMasterMk cId="2297020713" sldId="2147483750"/>
            <pc:sldLayoutMk cId="575611649" sldId="2147483740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26.044" v="26"/>
          <pc:sldLayoutMkLst>
            <pc:docMk/>
            <pc:sldMasterMk cId="2297020713" sldId="2147483750"/>
            <pc:sldLayoutMk cId="1894672156" sldId="2147483741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26.044" v="26"/>
          <pc:sldLayoutMkLst>
            <pc:docMk/>
            <pc:sldMasterMk cId="2297020713" sldId="2147483750"/>
            <pc:sldLayoutMk cId="3430151714" sldId="2147483742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26.044" v="26"/>
          <pc:sldLayoutMkLst>
            <pc:docMk/>
            <pc:sldMasterMk cId="2297020713" sldId="2147483750"/>
            <pc:sldLayoutMk cId="2842232227" sldId="2147483743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26.044" v="26"/>
          <pc:sldLayoutMkLst>
            <pc:docMk/>
            <pc:sldMasterMk cId="2297020713" sldId="2147483750"/>
            <pc:sldLayoutMk cId="1108479158" sldId="2147483744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26.044" v="26"/>
          <pc:sldLayoutMkLst>
            <pc:docMk/>
            <pc:sldMasterMk cId="2297020713" sldId="2147483750"/>
            <pc:sldLayoutMk cId="1815590597" sldId="2147483745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26.044" v="26"/>
          <pc:sldLayoutMkLst>
            <pc:docMk/>
            <pc:sldMasterMk cId="2297020713" sldId="2147483750"/>
            <pc:sldLayoutMk cId="2072404972" sldId="2147483746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26.044" v="26"/>
          <pc:sldLayoutMkLst>
            <pc:docMk/>
            <pc:sldMasterMk cId="2297020713" sldId="2147483750"/>
            <pc:sldLayoutMk cId="407725305" sldId="2147483747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26.044" v="26"/>
          <pc:sldLayoutMkLst>
            <pc:docMk/>
            <pc:sldMasterMk cId="2297020713" sldId="2147483750"/>
            <pc:sldLayoutMk cId="582942588" sldId="2147483748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21:26.044" v="26"/>
          <pc:sldLayoutMkLst>
            <pc:docMk/>
            <pc:sldMasterMk cId="2297020713" sldId="2147483750"/>
            <pc:sldLayoutMk cId="3203961699" sldId="2147483749"/>
          </pc:sldLayoutMkLst>
        </pc:sldLayoutChg>
      </pc:sldMasterChg>
      <pc:sldMasterChg chg="add del addSldLayout delSldLayout">
        <pc:chgData name="Natalie Jackson" userId="S::njackson@peaslakefreeschool.com::9dc8d68f-2301-4954-8db4-5756a72d7cc2" providerId="AD" clId="Web-{FED94A87-28B0-4DBC-92B9-E42E82B02908}" dt="2022-07-29T06:30:13.246" v="64"/>
        <pc:sldMasterMkLst>
          <pc:docMk/>
          <pc:sldMasterMk cId="3460273533" sldId="2147483763"/>
        </pc:sldMasterMkLst>
        <pc:sldLayoutChg chg="add del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3460273533" sldId="2147483763"/>
            <pc:sldLayoutMk cId="1634583704" sldId="2147483752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3460273533" sldId="2147483763"/>
            <pc:sldLayoutMk cId="745349750" sldId="2147483753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3460273533" sldId="2147483763"/>
            <pc:sldLayoutMk cId="3828964866" sldId="2147483754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3460273533" sldId="2147483763"/>
            <pc:sldLayoutMk cId="209231" sldId="2147483755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3460273533" sldId="2147483763"/>
            <pc:sldLayoutMk cId="3482980279" sldId="2147483756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3460273533" sldId="2147483763"/>
            <pc:sldLayoutMk cId="1230619768" sldId="2147483757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3460273533" sldId="2147483763"/>
            <pc:sldLayoutMk cId="752612095" sldId="2147483758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3460273533" sldId="2147483763"/>
            <pc:sldLayoutMk cId="2807752617" sldId="2147483759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3460273533" sldId="2147483763"/>
            <pc:sldLayoutMk cId="2326517489" sldId="2147483760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3460273533" sldId="2147483763"/>
            <pc:sldLayoutMk cId="2327674005" sldId="2147483761"/>
          </pc:sldLayoutMkLst>
        </pc:sldLayoutChg>
        <pc:sldLayoutChg chg="add del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3460273533" sldId="2147483763"/>
            <pc:sldLayoutMk cId="2325737802" sldId="2147483762"/>
          </pc:sldLayoutMkLst>
        </pc:sldLayoutChg>
      </pc:sldMasterChg>
      <pc:sldMasterChg chg="add addSldLayout modSldLayout">
        <pc:chgData name="Natalie Jackson" userId="S::njackson@peaslakefreeschool.com::9dc8d68f-2301-4954-8db4-5756a72d7cc2" providerId="AD" clId="Web-{FED94A87-28B0-4DBC-92B9-E42E82B02908}" dt="2022-07-29T06:30:13.246" v="64"/>
        <pc:sldMasterMkLst>
          <pc:docMk/>
          <pc:sldMasterMk cId="836704354" sldId="2147483764"/>
        </pc:sldMasterMkLst>
        <pc:sldLayoutChg chg="add mod replId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836704354" sldId="2147483764"/>
            <pc:sldLayoutMk cId="2552020876" sldId="2147483765"/>
          </pc:sldLayoutMkLst>
        </pc:sldLayoutChg>
        <pc:sldLayoutChg chg="add mod replId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836704354" sldId="2147483764"/>
            <pc:sldLayoutMk cId="3606665776" sldId="2147483766"/>
          </pc:sldLayoutMkLst>
        </pc:sldLayoutChg>
        <pc:sldLayoutChg chg="add mod replId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836704354" sldId="2147483764"/>
            <pc:sldLayoutMk cId="2059965720" sldId="2147483767"/>
          </pc:sldLayoutMkLst>
        </pc:sldLayoutChg>
        <pc:sldLayoutChg chg="add mod replId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836704354" sldId="2147483764"/>
            <pc:sldLayoutMk cId="2619002591" sldId="2147483768"/>
          </pc:sldLayoutMkLst>
        </pc:sldLayoutChg>
        <pc:sldLayoutChg chg="add mod replId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836704354" sldId="2147483764"/>
            <pc:sldLayoutMk cId="3305616482" sldId="2147483769"/>
          </pc:sldLayoutMkLst>
        </pc:sldLayoutChg>
        <pc:sldLayoutChg chg="add mod replId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836704354" sldId="2147483764"/>
            <pc:sldLayoutMk cId="1743083121" sldId="2147483770"/>
          </pc:sldLayoutMkLst>
        </pc:sldLayoutChg>
        <pc:sldLayoutChg chg="add mod replId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836704354" sldId="2147483764"/>
            <pc:sldLayoutMk cId="1585952521" sldId="2147483771"/>
          </pc:sldLayoutMkLst>
        </pc:sldLayoutChg>
        <pc:sldLayoutChg chg="add mod replId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836704354" sldId="2147483764"/>
            <pc:sldLayoutMk cId="3156159626" sldId="2147483772"/>
          </pc:sldLayoutMkLst>
        </pc:sldLayoutChg>
        <pc:sldLayoutChg chg="add mod replId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836704354" sldId="2147483764"/>
            <pc:sldLayoutMk cId="4167169859" sldId="2147483773"/>
          </pc:sldLayoutMkLst>
        </pc:sldLayoutChg>
        <pc:sldLayoutChg chg="add mod replId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836704354" sldId="2147483764"/>
            <pc:sldLayoutMk cId="3726120269" sldId="2147483774"/>
          </pc:sldLayoutMkLst>
        </pc:sldLayoutChg>
        <pc:sldLayoutChg chg="add mod replId">
          <pc:chgData name="Natalie Jackson" userId="S::njackson@peaslakefreeschool.com::9dc8d68f-2301-4954-8db4-5756a72d7cc2" providerId="AD" clId="Web-{FED94A87-28B0-4DBC-92B9-E42E82B02908}" dt="2022-07-29T06:30:13.246" v="64"/>
          <pc:sldLayoutMkLst>
            <pc:docMk/>
            <pc:sldMasterMk cId="836704354" sldId="2147483764"/>
            <pc:sldLayoutMk cId="1843988966" sldId="2147483775"/>
          </pc:sldLayoutMkLst>
        </pc:sldLayoutChg>
      </pc:sldMasterChg>
    </pc:docChg>
  </pc:docChgLst>
  <pc:docChgLst>
    <pc:chgData name="Natalie Jackson" userId="S::njackson@peaslakefreeschool.com::9dc8d68f-2301-4954-8db4-5756a72d7cc2" providerId="AD" clId="Web-{E2F8D61A-111A-3661-E236-7459896BFEDD}"/>
    <pc:docChg chg="addSld modSld sldOrd addMainMaster">
      <pc:chgData name="Natalie Jackson" userId="S::njackson@peaslakefreeschool.com::9dc8d68f-2301-4954-8db4-5756a72d7cc2" providerId="AD" clId="Web-{E2F8D61A-111A-3661-E236-7459896BFEDD}" dt="2022-07-29T07:58:33.254" v="386" actId="20577"/>
      <pc:docMkLst>
        <pc:docMk/>
      </pc:docMkLst>
      <pc:sldChg chg="addSp delSp modSp">
        <pc:chgData name="Natalie Jackson" userId="S::njackson@peaslakefreeschool.com::9dc8d68f-2301-4954-8db4-5756a72d7cc2" providerId="AD" clId="Web-{E2F8D61A-111A-3661-E236-7459896BFEDD}" dt="2022-07-29T06:31:57.394" v="6" actId="1076"/>
        <pc:sldMkLst>
          <pc:docMk/>
          <pc:sldMk cId="1991038808" sldId="257"/>
        </pc:sldMkLst>
        <pc:spChg chg="add del mod">
          <ac:chgData name="Natalie Jackson" userId="S::njackson@peaslakefreeschool.com::9dc8d68f-2301-4954-8db4-5756a72d7cc2" providerId="AD" clId="Web-{E2F8D61A-111A-3661-E236-7459896BFEDD}" dt="2022-07-29T06:31:36.486" v="2"/>
          <ac:spMkLst>
            <pc:docMk/>
            <pc:sldMk cId="1991038808" sldId="257"/>
            <ac:spMk id="3" creationId="{6AE5792F-A4D0-ADF7-4419-B1EA29E487EB}"/>
          </ac:spMkLst>
        </pc:spChg>
        <pc:graphicFrameChg chg="del">
          <ac:chgData name="Natalie Jackson" userId="S::njackson@peaslakefreeschool.com::9dc8d68f-2301-4954-8db4-5756a72d7cc2" providerId="AD" clId="Web-{E2F8D61A-111A-3661-E236-7459896BFEDD}" dt="2022-07-29T06:30:56.889" v="0"/>
          <ac:graphicFrameMkLst>
            <pc:docMk/>
            <pc:sldMk cId="1991038808" sldId="257"/>
            <ac:graphicFrameMk id="5" creationId="{33707314-446C-5B43-CD3A-201AF243C808}"/>
          </ac:graphicFrameMkLst>
        </pc:graphicFrameChg>
        <pc:picChg chg="add mod">
          <ac:chgData name="Natalie Jackson" userId="S::njackson@peaslakefreeschool.com::9dc8d68f-2301-4954-8db4-5756a72d7cc2" providerId="AD" clId="Web-{E2F8D61A-111A-3661-E236-7459896BFEDD}" dt="2022-07-29T06:31:57.394" v="6" actId="1076"/>
          <ac:picMkLst>
            <pc:docMk/>
            <pc:sldMk cId="1991038808" sldId="257"/>
            <ac:picMk id="4" creationId="{11F4129D-7420-61A1-803B-E7062C6596DA}"/>
          </ac:picMkLst>
        </pc:picChg>
      </pc:sldChg>
      <pc:sldChg chg="addSp delSp modSp">
        <pc:chgData name="Natalie Jackson" userId="S::njackson@peaslakefreeschool.com::9dc8d68f-2301-4954-8db4-5756a72d7cc2" providerId="AD" clId="Web-{E2F8D61A-111A-3661-E236-7459896BFEDD}" dt="2022-07-29T06:34:50.828" v="16" actId="1076"/>
        <pc:sldMkLst>
          <pc:docMk/>
          <pc:sldMk cId="3292342469" sldId="258"/>
        </pc:sldMkLst>
        <pc:spChg chg="del">
          <ac:chgData name="Natalie Jackson" userId="S::njackson@peaslakefreeschool.com::9dc8d68f-2301-4954-8db4-5756a72d7cc2" providerId="AD" clId="Web-{E2F8D61A-111A-3661-E236-7459896BFEDD}" dt="2022-07-29T06:33:32.103" v="8"/>
          <ac:spMkLst>
            <pc:docMk/>
            <pc:sldMk cId="3292342469" sldId="258"/>
            <ac:spMk id="2" creationId="{E743CA03-1DC2-DC4E-F7DF-72BD73AF927F}"/>
          </ac:spMkLst>
        </pc:spChg>
        <pc:spChg chg="del">
          <ac:chgData name="Natalie Jackson" userId="S::njackson@peaslakefreeschool.com::9dc8d68f-2301-4954-8db4-5756a72d7cc2" providerId="AD" clId="Web-{E2F8D61A-111A-3661-E236-7459896BFEDD}" dt="2022-07-29T06:33:28.197" v="7"/>
          <ac:spMkLst>
            <pc:docMk/>
            <pc:sldMk cId="3292342469" sldId="258"/>
            <ac:spMk id="3" creationId="{31D6C358-9CAA-9233-12A0-D23C6380EDCB}"/>
          </ac:spMkLst>
        </pc:spChg>
        <pc:picChg chg="add mod ord">
          <ac:chgData name="Natalie Jackson" userId="S::njackson@peaslakefreeschool.com::9dc8d68f-2301-4954-8db4-5756a72d7cc2" providerId="AD" clId="Web-{E2F8D61A-111A-3661-E236-7459896BFEDD}" dt="2022-07-29T06:34:50.828" v="16" actId="1076"/>
          <ac:picMkLst>
            <pc:docMk/>
            <pc:sldMk cId="3292342469" sldId="258"/>
            <ac:picMk id="4" creationId="{09139292-6162-F585-698A-E1E1C7537C9E}"/>
          </ac:picMkLst>
        </pc:picChg>
      </pc:sldChg>
      <pc:sldChg chg="addSp delSp modSp">
        <pc:chgData name="Natalie Jackson" userId="S::njackson@peaslakefreeschool.com::9dc8d68f-2301-4954-8db4-5756a72d7cc2" providerId="AD" clId="Web-{E2F8D61A-111A-3661-E236-7459896BFEDD}" dt="2022-07-29T06:36:29.866" v="23" actId="1076"/>
        <pc:sldMkLst>
          <pc:docMk/>
          <pc:sldMk cId="1864552582" sldId="259"/>
        </pc:sldMkLst>
        <pc:spChg chg="del">
          <ac:chgData name="Natalie Jackson" userId="S::njackson@peaslakefreeschool.com::9dc8d68f-2301-4954-8db4-5756a72d7cc2" providerId="AD" clId="Web-{E2F8D61A-111A-3661-E236-7459896BFEDD}" dt="2022-07-29T06:34:24.967" v="13"/>
          <ac:spMkLst>
            <pc:docMk/>
            <pc:sldMk cId="1864552582" sldId="259"/>
            <ac:spMk id="2" creationId="{B6EA00AC-DCDF-1407-D70B-4E7E248312E0}"/>
          </ac:spMkLst>
        </pc:spChg>
        <pc:spChg chg="del">
          <ac:chgData name="Natalie Jackson" userId="S::njackson@peaslakefreeschool.com::9dc8d68f-2301-4954-8db4-5756a72d7cc2" providerId="AD" clId="Web-{E2F8D61A-111A-3661-E236-7459896BFEDD}" dt="2022-07-29T06:34:23.873" v="12"/>
          <ac:spMkLst>
            <pc:docMk/>
            <pc:sldMk cId="1864552582" sldId="259"/>
            <ac:spMk id="3" creationId="{4A993E36-EE81-9AA0-8F88-5E4BA3A3CD25}"/>
          </ac:spMkLst>
        </pc:spChg>
        <pc:spChg chg="add del mod">
          <ac:chgData name="Natalie Jackson" userId="S::njackson@peaslakefreeschool.com::9dc8d68f-2301-4954-8db4-5756a72d7cc2" providerId="AD" clId="Web-{E2F8D61A-111A-3661-E236-7459896BFEDD}" dt="2022-07-29T06:36:19.740" v="20"/>
          <ac:spMkLst>
            <pc:docMk/>
            <pc:sldMk cId="1864552582" sldId="259"/>
            <ac:spMk id="6" creationId="{0CDB1B11-FF13-0D43-A17F-48661267AB9D}"/>
          </ac:spMkLst>
        </pc:spChg>
        <pc:picChg chg="add del mod ord">
          <ac:chgData name="Natalie Jackson" userId="S::njackson@peaslakefreeschool.com::9dc8d68f-2301-4954-8db4-5756a72d7cc2" providerId="AD" clId="Web-{E2F8D61A-111A-3661-E236-7459896BFEDD}" dt="2022-07-29T06:35:52.317" v="19"/>
          <ac:picMkLst>
            <pc:docMk/>
            <pc:sldMk cId="1864552582" sldId="259"/>
            <ac:picMk id="4" creationId="{10C715B3-8EA6-E25D-C2F8-4DDBF94FC93F}"/>
          </ac:picMkLst>
        </pc:picChg>
        <pc:picChg chg="add mod ord">
          <ac:chgData name="Natalie Jackson" userId="S::njackson@peaslakefreeschool.com::9dc8d68f-2301-4954-8db4-5756a72d7cc2" providerId="AD" clId="Web-{E2F8D61A-111A-3661-E236-7459896BFEDD}" dt="2022-07-29T06:36:29.866" v="23" actId="1076"/>
          <ac:picMkLst>
            <pc:docMk/>
            <pc:sldMk cId="1864552582" sldId="259"/>
            <ac:picMk id="7" creationId="{97EE45D7-8960-CB5D-3ECF-3CBB5FC280F1}"/>
          </ac:picMkLst>
        </pc:picChg>
      </pc:sldChg>
      <pc:sldChg chg="addSp delSp modSp new ord">
        <pc:chgData name="Natalie Jackson" userId="S::njackson@peaslakefreeschool.com::9dc8d68f-2301-4954-8db4-5756a72d7cc2" providerId="AD" clId="Web-{E2F8D61A-111A-3661-E236-7459896BFEDD}" dt="2022-07-29T07:55:14.607" v="263" actId="20577"/>
        <pc:sldMkLst>
          <pc:docMk/>
          <pc:sldMk cId="764949190" sldId="260"/>
        </pc:sldMkLst>
        <pc:spChg chg="mod">
          <ac:chgData name="Natalie Jackson" userId="S::njackson@peaslakefreeschool.com::9dc8d68f-2301-4954-8db4-5756a72d7cc2" providerId="AD" clId="Web-{E2F8D61A-111A-3661-E236-7459896BFEDD}" dt="2022-07-29T07:38:04.554" v="47" actId="1076"/>
          <ac:spMkLst>
            <pc:docMk/>
            <pc:sldMk cId="764949190" sldId="260"/>
            <ac:spMk id="2" creationId="{F7A8576B-F5C8-659E-EA30-9E0CA86A399E}"/>
          </ac:spMkLst>
        </pc:spChg>
        <pc:spChg chg="del">
          <ac:chgData name="Natalie Jackson" userId="S::njackson@peaslakefreeschool.com::9dc8d68f-2301-4954-8db4-5756a72d7cc2" providerId="AD" clId="Web-{E2F8D61A-111A-3661-E236-7459896BFEDD}" dt="2022-07-29T07:37:48.553" v="28"/>
          <ac:spMkLst>
            <pc:docMk/>
            <pc:sldMk cId="764949190" sldId="260"/>
            <ac:spMk id="3" creationId="{2662B7BD-ADBF-688E-5390-CDDF1DCF73FA}"/>
          </ac:spMkLst>
        </pc:spChg>
        <pc:spChg chg="add">
          <ac:chgData name="Natalie Jackson" userId="S::njackson@peaslakefreeschool.com::9dc8d68f-2301-4954-8db4-5756a72d7cc2" providerId="AD" clId="Web-{E2F8D61A-111A-3661-E236-7459896BFEDD}" dt="2022-07-29T07:53:38.384" v="151"/>
          <ac:spMkLst>
            <pc:docMk/>
            <pc:sldMk cId="764949190" sldId="260"/>
            <ac:spMk id="5" creationId="{4631AFBD-785F-4BE8-A14B-2DDC55DA068C}"/>
          </ac:spMkLst>
        </pc:spChg>
        <pc:spChg chg="add mod">
          <ac:chgData name="Natalie Jackson" userId="S::njackson@peaslakefreeschool.com::9dc8d68f-2301-4954-8db4-5756a72d7cc2" providerId="AD" clId="Web-{E2F8D61A-111A-3661-E236-7459896BFEDD}" dt="2022-07-29T07:55:14.607" v="263" actId="20577"/>
          <ac:spMkLst>
            <pc:docMk/>
            <pc:sldMk cId="764949190" sldId="260"/>
            <ac:spMk id="6" creationId="{565C6296-C0CE-4FD9-B38F-7694165FA5C3}"/>
          </ac:spMkLst>
        </pc:spChg>
        <pc:picChg chg="add mod ord">
          <ac:chgData name="Natalie Jackson" userId="S::njackson@peaslakefreeschool.com::9dc8d68f-2301-4954-8db4-5756a72d7cc2" providerId="AD" clId="Web-{E2F8D61A-111A-3661-E236-7459896BFEDD}" dt="2022-07-29T07:38:08.038" v="48" actId="1076"/>
          <ac:picMkLst>
            <pc:docMk/>
            <pc:sldMk cId="764949190" sldId="260"/>
            <ac:picMk id="4" creationId="{A19120C9-2E88-2AB3-19D3-73A6AB581832}"/>
          </ac:picMkLst>
        </pc:picChg>
      </pc:sldChg>
      <pc:sldChg chg="modSp new">
        <pc:chgData name="Natalie Jackson" userId="S::njackson@peaslakefreeschool.com::9dc8d68f-2301-4954-8db4-5756a72d7cc2" providerId="AD" clId="Web-{E2F8D61A-111A-3661-E236-7459896BFEDD}" dt="2022-07-29T07:58:33.254" v="386" actId="20577"/>
        <pc:sldMkLst>
          <pc:docMk/>
          <pc:sldMk cId="517104954" sldId="261"/>
        </pc:sldMkLst>
        <pc:spChg chg="mod">
          <ac:chgData name="Natalie Jackson" userId="S::njackson@peaslakefreeschool.com::9dc8d68f-2301-4954-8db4-5756a72d7cc2" providerId="AD" clId="Web-{E2F8D61A-111A-3661-E236-7459896BFEDD}" dt="2022-07-29T07:38:27.773" v="54" actId="20577"/>
          <ac:spMkLst>
            <pc:docMk/>
            <pc:sldMk cId="517104954" sldId="261"/>
            <ac:spMk id="2" creationId="{44571E51-6B49-39F6-6EAB-5272D1596183}"/>
          </ac:spMkLst>
        </pc:spChg>
        <pc:spChg chg="mod">
          <ac:chgData name="Natalie Jackson" userId="S::njackson@peaslakefreeschool.com::9dc8d68f-2301-4954-8db4-5756a72d7cc2" providerId="AD" clId="Web-{E2F8D61A-111A-3661-E236-7459896BFEDD}" dt="2022-07-29T07:58:33.254" v="386" actId="20577"/>
          <ac:spMkLst>
            <pc:docMk/>
            <pc:sldMk cId="517104954" sldId="261"/>
            <ac:spMk id="3" creationId="{0C195E5A-CCFA-AE57-D9C1-17455674235F}"/>
          </ac:spMkLst>
        </pc:spChg>
      </pc:sldChg>
      <pc:sldChg chg="add ord">
        <pc:chgData name="Natalie Jackson" userId="S::njackson@peaslakefreeschool.com::9dc8d68f-2301-4954-8db4-5756a72d7cc2" providerId="AD" clId="Web-{E2F8D61A-111A-3661-E236-7459896BFEDD}" dt="2022-07-29T07:37:42.568" v="27"/>
        <pc:sldMkLst>
          <pc:docMk/>
          <pc:sldMk cId="3110328306" sldId="262"/>
        </pc:sldMkLst>
      </pc:sldChg>
      <pc:sldChg chg="add ord">
        <pc:chgData name="Natalie Jackson" userId="S::njackson@peaslakefreeschool.com::9dc8d68f-2301-4954-8db4-5756a72d7cc2" providerId="AD" clId="Web-{E2F8D61A-111A-3661-E236-7459896BFEDD}" dt="2022-07-29T07:37:37.771" v="26"/>
        <pc:sldMkLst>
          <pc:docMk/>
          <pc:sldMk cId="3860789828" sldId="263"/>
        </pc:sldMkLst>
      </pc:sldChg>
      <pc:sldChg chg="modSp new">
        <pc:chgData name="Natalie Jackson" userId="S::njackson@peaslakefreeschool.com::9dc8d68f-2301-4954-8db4-5756a72d7cc2" providerId="AD" clId="Web-{E2F8D61A-111A-3661-E236-7459896BFEDD}" dt="2022-07-29T07:58:11.769" v="384" actId="20577"/>
        <pc:sldMkLst>
          <pc:docMk/>
          <pc:sldMk cId="4140381582" sldId="264"/>
        </pc:sldMkLst>
        <pc:spChg chg="mod">
          <ac:chgData name="Natalie Jackson" userId="S::njackson@peaslakefreeschool.com::9dc8d68f-2301-4954-8db4-5756a72d7cc2" providerId="AD" clId="Web-{E2F8D61A-111A-3661-E236-7459896BFEDD}" dt="2022-07-29T07:55:33.951" v="284" actId="20577"/>
          <ac:spMkLst>
            <pc:docMk/>
            <pc:sldMk cId="4140381582" sldId="264"/>
            <ac:spMk id="2" creationId="{902F2524-A3DB-3BCD-04D0-B754D4EB8B09}"/>
          </ac:spMkLst>
        </pc:spChg>
        <pc:spChg chg="mod">
          <ac:chgData name="Natalie Jackson" userId="S::njackson@peaslakefreeschool.com::9dc8d68f-2301-4954-8db4-5756a72d7cc2" providerId="AD" clId="Web-{E2F8D61A-111A-3661-E236-7459896BFEDD}" dt="2022-07-29T07:58:11.769" v="384" actId="20577"/>
          <ac:spMkLst>
            <pc:docMk/>
            <pc:sldMk cId="4140381582" sldId="264"/>
            <ac:spMk id="3" creationId="{25E4980C-5AC5-79B4-3373-ECC238474670}"/>
          </ac:spMkLst>
        </pc:spChg>
      </pc:sldChg>
      <pc:sldMasterChg chg="add addSldLayout">
        <pc:chgData name="Natalie Jackson" userId="S::njackson@peaslakefreeschool.com::9dc8d68f-2301-4954-8db4-5756a72d7cc2" providerId="AD" clId="Web-{E2F8D61A-111A-3661-E236-7459896BFEDD}" dt="2022-07-29T07:28:06.626" v="24"/>
        <pc:sldMasterMkLst>
          <pc:docMk/>
          <pc:sldMasterMk cId="0" sldId="2147483659"/>
        </pc:sldMasterMkLst>
        <pc:sldLayoutChg chg="add">
          <pc:chgData name="Natalie Jackson" userId="S::njackson@peaslakefreeschool.com::9dc8d68f-2301-4954-8db4-5756a72d7cc2" providerId="AD" clId="Web-{E2F8D61A-111A-3661-E236-7459896BFEDD}" dt="2022-07-29T07:28:06.626" v="24"/>
          <pc:sldLayoutMkLst>
            <pc:docMk/>
            <pc:sldMasterMk cId="0" sldId="2147483659"/>
            <pc:sldLayoutMk cId="0" sldId="2147483648"/>
          </pc:sldLayoutMkLst>
        </pc:sldLayoutChg>
        <pc:sldLayoutChg chg="add">
          <pc:chgData name="Natalie Jackson" userId="S::njackson@peaslakefreeschool.com::9dc8d68f-2301-4954-8db4-5756a72d7cc2" providerId="AD" clId="Web-{E2F8D61A-111A-3661-E236-7459896BFEDD}" dt="2022-07-29T07:28:06.626" v="24"/>
          <pc:sldLayoutMkLst>
            <pc:docMk/>
            <pc:sldMasterMk cId="0" sldId="2147483659"/>
            <pc:sldLayoutMk cId="0" sldId="2147483649"/>
          </pc:sldLayoutMkLst>
        </pc:sldLayoutChg>
        <pc:sldLayoutChg chg="add">
          <pc:chgData name="Natalie Jackson" userId="S::njackson@peaslakefreeschool.com::9dc8d68f-2301-4954-8db4-5756a72d7cc2" providerId="AD" clId="Web-{E2F8D61A-111A-3661-E236-7459896BFEDD}" dt="2022-07-29T07:28:06.626" v="24"/>
          <pc:sldLayoutMkLst>
            <pc:docMk/>
            <pc:sldMasterMk cId="0" sldId="2147483659"/>
            <pc:sldLayoutMk cId="0" sldId="2147483650"/>
          </pc:sldLayoutMkLst>
        </pc:sldLayoutChg>
        <pc:sldLayoutChg chg="add">
          <pc:chgData name="Natalie Jackson" userId="S::njackson@peaslakefreeschool.com::9dc8d68f-2301-4954-8db4-5756a72d7cc2" providerId="AD" clId="Web-{E2F8D61A-111A-3661-E236-7459896BFEDD}" dt="2022-07-29T07:28:06.626" v="24"/>
          <pc:sldLayoutMkLst>
            <pc:docMk/>
            <pc:sldMasterMk cId="0" sldId="2147483659"/>
            <pc:sldLayoutMk cId="0" sldId="2147483651"/>
          </pc:sldLayoutMkLst>
        </pc:sldLayoutChg>
        <pc:sldLayoutChg chg="add">
          <pc:chgData name="Natalie Jackson" userId="S::njackson@peaslakefreeschool.com::9dc8d68f-2301-4954-8db4-5756a72d7cc2" providerId="AD" clId="Web-{E2F8D61A-111A-3661-E236-7459896BFEDD}" dt="2022-07-29T07:28:06.626" v="24"/>
          <pc:sldLayoutMkLst>
            <pc:docMk/>
            <pc:sldMasterMk cId="0" sldId="2147483659"/>
            <pc:sldLayoutMk cId="0" sldId="2147483652"/>
          </pc:sldLayoutMkLst>
        </pc:sldLayoutChg>
        <pc:sldLayoutChg chg="add">
          <pc:chgData name="Natalie Jackson" userId="S::njackson@peaslakefreeschool.com::9dc8d68f-2301-4954-8db4-5756a72d7cc2" providerId="AD" clId="Web-{E2F8D61A-111A-3661-E236-7459896BFEDD}" dt="2022-07-29T07:28:06.626" v="24"/>
          <pc:sldLayoutMkLst>
            <pc:docMk/>
            <pc:sldMasterMk cId="0" sldId="2147483659"/>
            <pc:sldLayoutMk cId="0" sldId="2147483653"/>
          </pc:sldLayoutMkLst>
        </pc:sldLayoutChg>
        <pc:sldLayoutChg chg="add">
          <pc:chgData name="Natalie Jackson" userId="S::njackson@peaslakefreeschool.com::9dc8d68f-2301-4954-8db4-5756a72d7cc2" providerId="AD" clId="Web-{E2F8D61A-111A-3661-E236-7459896BFEDD}" dt="2022-07-29T07:28:06.626" v="24"/>
          <pc:sldLayoutMkLst>
            <pc:docMk/>
            <pc:sldMasterMk cId="0" sldId="2147483659"/>
            <pc:sldLayoutMk cId="0" sldId="2147483654"/>
          </pc:sldLayoutMkLst>
        </pc:sldLayoutChg>
        <pc:sldLayoutChg chg="add">
          <pc:chgData name="Natalie Jackson" userId="S::njackson@peaslakefreeschool.com::9dc8d68f-2301-4954-8db4-5756a72d7cc2" providerId="AD" clId="Web-{E2F8D61A-111A-3661-E236-7459896BFEDD}" dt="2022-07-29T07:28:06.626" v="24"/>
          <pc:sldLayoutMkLst>
            <pc:docMk/>
            <pc:sldMasterMk cId="0" sldId="2147483659"/>
            <pc:sldLayoutMk cId="0" sldId="2147483655"/>
          </pc:sldLayoutMkLst>
        </pc:sldLayoutChg>
        <pc:sldLayoutChg chg="add">
          <pc:chgData name="Natalie Jackson" userId="S::njackson@peaslakefreeschool.com::9dc8d68f-2301-4954-8db4-5756a72d7cc2" providerId="AD" clId="Web-{E2F8D61A-111A-3661-E236-7459896BFEDD}" dt="2022-07-29T07:28:06.626" v="24"/>
          <pc:sldLayoutMkLst>
            <pc:docMk/>
            <pc:sldMasterMk cId="0" sldId="2147483659"/>
            <pc:sldLayoutMk cId="0" sldId="2147483656"/>
          </pc:sldLayoutMkLst>
        </pc:sldLayoutChg>
        <pc:sldLayoutChg chg="add">
          <pc:chgData name="Natalie Jackson" userId="S::njackson@peaslakefreeschool.com::9dc8d68f-2301-4954-8db4-5756a72d7cc2" providerId="AD" clId="Web-{E2F8D61A-111A-3661-E236-7459896BFEDD}" dt="2022-07-29T07:28:06.626" v="24"/>
          <pc:sldLayoutMkLst>
            <pc:docMk/>
            <pc:sldMasterMk cId="0" sldId="2147483659"/>
            <pc:sldLayoutMk cId="0" sldId="2147483657"/>
          </pc:sldLayoutMkLst>
        </pc:sldLayoutChg>
        <pc:sldLayoutChg chg="add">
          <pc:chgData name="Natalie Jackson" userId="S::njackson@peaslakefreeschool.com::9dc8d68f-2301-4954-8db4-5756a72d7cc2" providerId="AD" clId="Web-{E2F8D61A-111A-3661-E236-7459896BFEDD}" dt="2022-07-29T07:28:06.626" v="24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  <pc:docChgLst>
    <pc:chgData name="Natalie Jackson" userId="S::njackson@peaslakefreeschool.com::9dc8d68f-2301-4954-8db4-5756a72d7cc2" providerId="AD" clId="Web-{11339BF2-2F71-01D0-2588-6FF3CA1BDB37}"/>
    <pc:docChg chg="modSld">
      <pc:chgData name="Natalie Jackson" userId="S::njackson@peaslakefreeschool.com::9dc8d68f-2301-4954-8db4-5756a72d7cc2" providerId="AD" clId="Web-{11339BF2-2F71-01D0-2588-6FF3CA1BDB37}" dt="2022-09-11T15:41:21.694" v="50" actId="20577"/>
      <pc:docMkLst>
        <pc:docMk/>
      </pc:docMkLst>
      <pc:sldChg chg="modSp">
        <pc:chgData name="Natalie Jackson" userId="S::njackson@peaslakefreeschool.com::9dc8d68f-2301-4954-8db4-5756a72d7cc2" providerId="AD" clId="Web-{11339BF2-2F71-01D0-2588-6FF3CA1BDB37}" dt="2022-09-11T15:41:21.694" v="50" actId="20577"/>
        <pc:sldMkLst>
          <pc:docMk/>
          <pc:sldMk cId="2090739267" sldId="265"/>
        </pc:sldMkLst>
        <pc:spChg chg="mod">
          <ac:chgData name="Natalie Jackson" userId="S::njackson@peaslakefreeschool.com::9dc8d68f-2301-4954-8db4-5756a72d7cc2" providerId="AD" clId="Web-{11339BF2-2F71-01D0-2588-6FF3CA1BDB37}" dt="2022-09-11T15:41:21.694" v="50" actId="20577"/>
          <ac:spMkLst>
            <pc:docMk/>
            <pc:sldMk cId="2090739267" sldId="265"/>
            <ac:spMk id="3" creationId="{F67A7820-10E4-CF9F-C556-D7061CD3A615}"/>
          </ac:spMkLst>
        </pc:spChg>
      </pc:sldChg>
    </pc:docChg>
  </pc:docChgLst>
  <pc:docChgLst>
    <pc:chgData clId="Web-{FED94A87-28B0-4DBC-92B9-E42E82B02908}"/>
    <pc:docChg chg="modSld">
      <pc:chgData name="" userId="" providerId="" clId="Web-{FED94A87-28B0-4DBC-92B9-E42E82B02908}" dt="2022-07-29T06:18:03.570" v="10" actId="20577"/>
      <pc:docMkLst>
        <pc:docMk/>
      </pc:docMkLst>
      <pc:sldChg chg="modSp">
        <pc:chgData name="" userId="" providerId="" clId="Web-{FED94A87-28B0-4DBC-92B9-E42E82B02908}" dt="2022-07-29T06:18:03.570" v="10" actId="20577"/>
        <pc:sldMkLst>
          <pc:docMk/>
          <pc:sldMk cId="109857222" sldId="256"/>
        </pc:sldMkLst>
        <pc:spChg chg="mod">
          <ac:chgData name="" userId="" providerId="" clId="Web-{FED94A87-28B0-4DBC-92B9-E42E82B02908}" dt="2022-07-29T06:18:03.570" v="10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Natalie Jackson" userId="S::njackson@peaslakefreeschool.com::9dc8d68f-2301-4954-8db4-5756a72d7cc2" providerId="AD" clId="Web-{A950311A-470C-A5F9-2138-2B33D52F9E5A}"/>
    <pc:docChg chg="addSld modSld">
      <pc:chgData name="Natalie Jackson" userId="S::njackson@peaslakefreeschool.com::9dc8d68f-2301-4954-8db4-5756a72d7cc2" providerId="AD" clId="Web-{A950311A-470C-A5F9-2138-2B33D52F9E5A}" dt="2022-08-07T06:53:22.241" v="76" actId="20577"/>
      <pc:docMkLst>
        <pc:docMk/>
      </pc:docMkLst>
      <pc:sldChg chg="modSp">
        <pc:chgData name="Natalie Jackson" userId="S::njackson@peaslakefreeschool.com::9dc8d68f-2301-4954-8db4-5756a72d7cc2" providerId="AD" clId="Web-{A950311A-470C-A5F9-2138-2B33D52F9E5A}" dt="2022-08-07T06:52:01.832" v="17" actId="20577"/>
        <pc:sldMkLst>
          <pc:docMk/>
          <pc:sldMk cId="4140381582" sldId="264"/>
        </pc:sldMkLst>
        <pc:spChg chg="mod">
          <ac:chgData name="Natalie Jackson" userId="S::njackson@peaslakefreeschool.com::9dc8d68f-2301-4954-8db4-5756a72d7cc2" providerId="AD" clId="Web-{A950311A-470C-A5F9-2138-2B33D52F9E5A}" dt="2022-08-07T06:52:01.832" v="17" actId="20577"/>
          <ac:spMkLst>
            <pc:docMk/>
            <pc:sldMk cId="4140381582" sldId="264"/>
            <ac:spMk id="3" creationId="{25E4980C-5AC5-79B4-3373-ECC238474670}"/>
          </ac:spMkLst>
        </pc:spChg>
      </pc:sldChg>
      <pc:sldChg chg="addSp delSp modSp new">
        <pc:chgData name="Natalie Jackson" userId="S::njackson@peaslakefreeschool.com::9dc8d68f-2301-4954-8db4-5756a72d7cc2" providerId="AD" clId="Web-{A950311A-470C-A5F9-2138-2B33D52F9E5A}" dt="2022-08-07T06:53:22.241" v="76" actId="20577"/>
        <pc:sldMkLst>
          <pc:docMk/>
          <pc:sldMk cId="3477212215" sldId="270"/>
        </pc:sldMkLst>
        <pc:spChg chg="mod">
          <ac:chgData name="Natalie Jackson" userId="S::njackson@peaslakefreeschool.com::9dc8d68f-2301-4954-8db4-5756a72d7cc2" providerId="AD" clId="Web-{A950311A-470C-A5F9-2138-2B33D52F9E5A}" dt="2022-08-07T06:53:22.241" v="76" actId="20577"/>
          <ac:spMkLst>
            <pc:docMk/>
            <pc:sldMk cId="3477212215" sldId="270"/>
            <ac:spMk id="2" creationId="{A385EB5A-5413-6807-D5BB-778D107144DF}"/>
          </ac:spMkLst>
        </pc:spChg>
        <pc:spChg chg="del">
          <ac:chgData name="Natalie Jackson" userId="S::njackson@peaslakefreeschool.com::9dc8d68f-2301-4954-8db4-5756a72d7cc2" providerId="AD" clId="Web-{A950311A-470C-A5F9-2138-2B33D52F9E5A}" dt="2022-08-07T06:52:08.285" v="19"/>
          <ac:spMkLst>
            <pc:docMk/>
            <pc:sldMk cId="3477212215" sldId="270"/>
            <ac:spMk id="3" creationId="{DF49F5CD-2E3E-8A13-1737-87DDF04DB40F}"/>
          </ac:spMkLst>
        </pc:spChg>
        <pc:picChg chg="add mod ord">
          <ac:chgData name="Natalie Jackson" userId="S::njackson@peaslakefreeschool.com::9dc8d68f-2301-4954-8db4-5756a72d7cc2" providerId="AD" clId="Web-{A950311A-470C-A5F9-2138-2B33D52F9E5A}" dt="2022-08-07T06:52:39.443" v="24" actId="1076"/>
          <ac:picMkLst>
            <pc:docMk/>
            <pc:sldMk cId="3477212215" sldId="270"/>
            <ac:picMk id="4" creationId="{AFEEF6C0-9722-EA72-3C4A-AB2ED7EDA9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2790E-B41C-4A55-8D1D-D602D7998C93}" type="datetimeFigureOut"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55A5F-A6D2-4C16-81B9-A2A644B037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4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cf0e2eff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cf0e2eff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cf0e2eff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cf0e2eff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2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2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88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65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6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0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1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8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5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5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6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0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tlewandlelettersandsounds.org.uk/resources/for-parents/" TargetMode="External"/><Relationship Id="rId2" Type="http://schemas.openxmlformats.org/officeDocument/2006/relationships/hyperlink" Target="https://whiterosemaths.com/parent-resourc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llins.co.uk/pages/collins-big-cat-little-wandle-letters-and-sounds-revised-s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cs typeface="Calibri Light"/>
              </a:rPr>
              <a:t>Welcome to Hazel Class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cs typeface="Calibri"/>
              </a:rPr>
              <a:t>Hazel - the tree of wisdom and knowledge.</a:t>
            </a:r>
            <a:endParaRPr lang="en-US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BFB56A-D279-957D-7DA7-539420BBD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7ED9-BDE5-AAD3-972F-7D708B33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reading will look like in Hazel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A7820-10E4-CF9F-C556-D7061CD3A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8965" indent="-456565"/>
            <a:r>
              <a:rPr lang="en-US" dirty="0"/>
              <a:t>3 weekly group sessions focusing on de-coding, prosody and comprehension.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1:1 reading throughout the week with class teacher and reading volunteers.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Autumn 1 will focus on Little Wandle Phase 5 books, changing weekly.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After review, the intention for Autumn 2 onwards will be to read short chapter books together.</a:t>
            </a:r>
          </a:p>
          <a:p>
            <a:pPr marL="152400" indent="0">
              <a:lnSpc>
                <a:spcPct val="114999"/>
              </a:lnSpc>
              <a:buNone/>
            </a:pPr>
            <a:endParaRPr lang="en-US" dirty="0"/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Books to be sent home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 In Autumn 1 the children will have 2 books: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1 – Little Wandle book changed weekly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2 - A book from the banded reading scheme – to be changed independently by the children at their leisure. 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Communication with parents will continue with reading record journals.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5 home entries = 1 treasure chest point</a:t>
            </a:r>
          </a:p>
          <a:p>
            <a:pPr marL="608965" indent="-456565">
              <a:lnSpc>
                <a:spcPct val="114999"/>
              </a:lnSpc>
            </a:pPr>
            <a:endParaRPr lang="en-US" dirty="0"/>
          </a:p>
          <a:p>
            <a:pPr marL="608965" indent="-456565">
              <a:lnSpc>
                <a:spcPct val="114999"/>
              </a:lnSpc>
            </a:pPr>
            <a:r>
              <a:rPr lang="en-US" b="1" dirty="0"/>
              <a:t>All books must be in school daily to ensure that our reading can take place.</a:t>
            </a:r>
          </a:p>
          <a:p>
            <a:pPr marL="608965" indent="-456565">
              <a:lnSpc>
                <a:spcPct val="114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3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0A6D-CDBC-AE32-FDB4-8C2F4307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numeracy will look like in Hazel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FBD07-1ECC-D5DD-60AB-3EC51C4D1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8965" indent="-456565"/>
            <a:r>
              <a:rPr lang="en-US" dirty="0"/>
              <a:t>We will follow the Year 2 curriculum, using the White Rose Scheme of learning.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We will use the format of concrete --&gt; pictorial --&gt; abstract to adopt a mastery approach.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This may mean that some days there are no entries within books if in the 'doing' stage.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We will use stem sentences to help with our mathematical vocabulary.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All children will have access to </a:t>
            </a:r>
            <a:r>
              <a:rPr lang="en-US" dirty="0" err="1"/>
              <a:t>maths</a:t>
            </a:r>
            <a:r>
              <a:rPr lang="en-US" dirty="0"/>
              <a:t> written challenges in the classroom.</a:t>
            </a:r>
          </a:p>
          <a:p>
            <a:pPr marL="608965" indent="-456565">
              <a:lnSpc>
                <a:spcPct val="114999"/>
              </a:lnSpc>
            </a:pPr>
            <a:endParaRPr lang="en-US" dirty="0"/>
          </a:p>
          <a:p>
            <a:pPr marL="608965" indent="-456565">
              <a:lnSpc>
                <a:spcPct val="114999"/>
              </a:lnSpc>
            </a:pPr>
            <a:endParaRPr lang="en-US" dirty="0"/>
          </a:p>
          <a:p>
            <a:pPr marL="152400" indent="0">
              <a:lnSpc>
                <a:spcPct val="114999"/>
              </a:lnSpc>
              <a:buNone/>
            </a:pPr>
            <a:endParaRPr lang="en-US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8F9AA14-6C5A-9650-3278-43A2FD9E7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438" y="3459592"/>
            <a:ext cx="7444596" cy="34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44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1E51-6B49-39F6-6EAB-5272D159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Year 2 assessments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95E5A-CCFA-AE57-D9C1-174556742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For those who did not pass the phonics screening in Y1, they will have </a:t>
            </a:r>
            <a:r>
              <a:rPr lang="en-US">
                <a:cs typeface="Calibri"/>
              </a:rPr>
              <a:t>another attempt in this accademic year.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There will be statutory assessments for all Year 2 children at the end of the academic year.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We will undertake our termly </a:t>
            </a:r>
            <a:r>
              <a:rPr lang="en-US" dirty="0" err="1">
                <a:cs typeface="Calibri"/>
              </a:rPr>
              <a:t>PiRA</a:t>
            </a:r>
            <a:r>
              <a:rPr lang="en-US" dirty="0">
                <a:cs typeface="Calibri"/>
              </a:rPr>
              <a:t> and PUMA papers in Year 2.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Benchmarking for reading will take place at intervals over the year.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10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576B-F5C8-659E-EA30-9E0CA86A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125" y="250106"/>
            <a:ext cx="7568242" cy="1339940"/>
          </a:xfrm>
        </p:spPr>
        <p:txBody>
          <a:bodyPr/>
          <a:lstStyle/>
          <a:p>
            <a:r>
              <a:rPr lang="en-US" dirty="0">
                <a:cs typeface="Calibri Light"/>
              </a:rPr>
              <a:t>Homework – google classrooms</a:t>
            </a:r>
            <a:endParaRPr lang="en-US" dirty="0"/>
          </a:p>
        </p:txBody>
      </p:sp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A19120C9-2E88-2AB3-19D3-73A6AB581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502" y="1670275"/>
            <a:ext cx="9915525" cy="24479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31AFBD-785F-4BE8-A14B-2DDC55DA068C}"/>
              </a:ext>
            </a:extLst>
          </p:cNvPr>
          <p:cNvSpPr txBox="1"/>
          <p:nvPr/>
        </p:nvSpPr>
        <p:spPr>
          <a:xfrm>
            <a:off x="1767190" y="4717914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C6296-C0CE-4FD9-B38F-7694165FA5C3}"/>
              </a:ext>
            </a:extLst>
          </p:cNvPr>
          <p:cNvSpPr txBox="1"/>
          <p:nvPr/>
        </p:nvSpPr>
        <p:spPr>
          <a:xfrm>
            <a:off x="1959908" y="4899926"/>
            <a:ext cx="820354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Weekly homework will be set on a Friday using google classrooms.</a:t>
            </a:r>
          </a:p>
          <a:p>
            <a:r>
              <a:rPr lang="en-US" dirty="0">
                <a:cs typeface="Calibri"/>
              </a:rPr>
              <a:t>Normally, there will be 2 tasks – one numeracy and one literacy.</a:t>
            </a:r>
          </a:p>
          <a:p>
            <a:r>
              <a:rPr lang="en-US" dirty="0">
                <a:cs typeface="Calibri"/>
              </a:rPr>
              <a:t>I will also provide an outline of the week's phonics lessons so that you can </a:t>
            </a:r>
            <a:r>
              <a:rPr lang="en-US" dirty="0" err="1">
                <a:cs typeface="Calibri"/>
              </a:rPr>
              <a:t>practise</a:t>
            </a:r>
            <a:r>
              <a:rPr lang="en-US" dirty="0">
                <a:cs typeface="Calibri"/>
              </a:rPr>
              <a:t> the sound / common exception words / grammar focus.</a:t>
            </a:r>
          </a:p>
        </p:txBody>
      </p:sp>
    </p:spTree>
    <p:extLst>
      <p:ext uri="{BB962C8B-B14F-4D97-AF65-F5344CB8AC3E}">
        <p14:creationId xmlns:p14="http://schemas.microsoft.com/office/powerpoint/2010/main" val="76494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2524-A3DB-3BCD-04D0-B754D4EB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Further information available on google classrooms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980C-5AC5-79B4-3373-ECC238474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 Y1/2 common exception words</a:t>
            </a:r>
          </a:p>
          <a:p>
            <a:r>
              <a:rPr lang="en-US" dirty="0">
                <a:cs typeface="Calibri"/>
              </a:rPr>
              <a:t> KS1 VIPER questioning to help with reading comprehension</a:t>
            </a:r>
          </a:p>
          <a:p>
            <a:r>
              <a:rPr lang="en-US" dirty="0">
                <a:cs typeface="Calibri"/>
              </a:rPr>
              <a:t>Ideas for practical phonics games</a:t>
            </a:r>
          </a:p>
          <a:p>
            <a:r>
              <a:rPr lang="en-US" dirty="0">
                <a:cs typeface="Calibri"/>
              </a:rPr>
              <a:t>Stem sentences for Y2 numeracy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Additional resources:</a:t>
            </a:r>
          </a:p>
          <a:p>
            <a:r>
              <a:rPr lang="en-US" dirty="0">
                <a:ea typeface="+mn-lt"/>
                <a:cs typeface="+mn-lt"/>
                <a:hlinkClick r:id="rId2"/>
              </a:rPr>
              <a:t>https://whiterosemaths.com/parent-resources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https://www.littlewandlelettersandsounds.org.uk/resources/for-parents/</a:t>
            </a:r>
            <a:r>
              <a:rPr lang="en-US" dirty="0">
                <a:ea typeface="+mn-lt"/>
                <a:cs typeface="+mn-lt"/>
              </a:rPr>
              <a:t> (recap phonics / reading)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38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5EB5A-5413-6807-D5BB-778D1071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3839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  <a:hlinkClick r:id="rId2"/>
              </a:rPr>
              <a:t>https://collins.co.uk/pages/collins-big-cat-little-wandle-letters-and-sounds-revised-ssp</a:t>
            </a:r>
            <a:br>
              <a:rPr lang="en-US" dirty="0">
                <a:ea typeface="+mj-lt"/>
                <a:cs typeface="+mj-l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r>
              <a:rPr lang="en-US">
                <a:cs typeface="Calibri Light"/>
              </a:rPr>
              <a:t>For any child who may need support with phase 5 </a:t>
            </a:r>
            <a:r>
              <a:rPr lang="en-US" dirty="0">
                <a:cs typeface="Calibri Light"/>
              </a:rPr>
              <a:t>sounds at home.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EEF6C0-9722-EA72-3C4A-AB2ED7EDA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9618" y="3951422"/>
            <a:ext cx="5962650" cy="2428875"/>
          </a:xfrm>
        </p:spPr>
      </p:pic>
    </p:spTree>
    <p:extLst>
      <p:ext uri="{BB962C8B-B14F-4D97-AF65-F5344CB8AC3E}">
        <p14:creationId xmlns:p14="http://schemas.microsoft.com/office/powerpoint/2010/main" val="347721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able&#10;&#10;Description automatically generated">
            <a:extLst>
              <a:ext uri="{FF2B5EF4-FFF2-40B4-BE49-F238E27FC236}">
                <a16:creationId xmlns:a16="http://schemas.microsoft.com/office/drawing/2014/main" id="{11F4129D-7420-61A1-803B-E7062C65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17" y="264145"/>
            <a:ext cx="10665124" cy="621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3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19CF874-A1E3-A9CE-7D77-50BBF188C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129" y="56327"/>
            <a:ext cx="9861968" cy="6854764"/>
          </a:xfrm>
        </p:spPr>
      </p:pic>
    </p:spTree>
    <p:extLst>
      <p:ext uri="{BB962C8B-B14F-4D97-AF65-F5344CB8AC3E}">
        <p14:creationId xmlns:p14="http://schemas.microsoft.com/office/powerpoint/2010/main" val="329234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xt, table&#10;&#10;Description automatically generated">
            <a:extLst>
              <a:ext uri="{FF2B5EF4-FFF2-40B4-BE49-F238E27FC236}">
                <a16:creationId xmlns:a16="http://schemas.microsoft.com/office/drawing/2014/main" id="{97EE45D7-8960-CB5D-3ECF-3CBB5FC28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806" y="22180"/>
            <a:ext cx="10169105" cy="6808038"/>
          </a:xfrm>
        </p:spPr>
      </p:pic>
    </p:spTree>
    <p:extLst>
      <p:ext uri="{BB962C8B-B14F-4D97-AF65-F5344CB8AC3E}">
        <p14:creationId xmlns:p14="http://schemas.microsoft.com/office/powerpoint/2010/main" val="186455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572" y="0"/>
            <a:ext cx="5740861" cy="6707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78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E912-DCE0-4431-8E5F-BA394303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management – zones of regulation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E9DE09-3F0A-FCB8-A738-00513B631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1713165"/>
            <a:ext cx="12117237" cy="465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8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468D-C202-5E88-C658-C76C6143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phonics will look like in Hazel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23A3B-8D92-9B1C-D559-BE77560EF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8965" indent="-456565"/>
            <a:r>
              <a:rPr lang="en-US" dirty="0"/>
              <a:t>Initially we will re-cap the Phase 5 sounds using the Little Wandle format.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Little Wandle scheme currently goes to Phase 5.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Following this, we will move on to the Phase 6 Twinkl Scheme.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Children learn 2 new tricky words per week.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Children focus on either a new sound or spelling rule per week.</a:t>
            </a:r>
          </a:p>
          <a:p>
            <a:pPr marL="152400" indent="0">
              <a:lnSpc>
                <a:spcPct val="114999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62F5-1485-D410-07CC-A04D619F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literacy will look like in Hazel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05884-150C-07EC-7CA4-C3748A651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8965" indent="-456565"/>
            <a:r>
              <a:rPr lang="en-US" dirty="0"/>
              <a:t>Each half term there will be a fiction and non-fiction focus to our whole class learning.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We will use talk for writing to imitate and the innovate stories.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Within our lessons, we will focus on the five areas of language (attention and listening, conversation, storytelling, sentence building, vocabulary)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Activities will include sequencing stories, drama, posters.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We will build up to shared writing and then independent.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Children are supported with word mats on their table.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Children will also have their own 'thoughts and ideas' books to write stories of their own choosing during self-directed learning time.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Independent writing will also be encouraged across the curriculum 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/>
              <a:t>We will use our marking policy to start to self-edit our work.</a:t>
            </a:r>
          </a:p>
        </p:txBody>
      </p:sp>
    </p:spTree>
    <p:extLst>
      <p:ext uri="{BB962C8B-B14F-4D97-AF65-F5344CB8AC3E}">
        <p14:creationId xmlns:p14="http://schemas.microsoft.com/office/powerpoint/2010/main" val="134473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1265" y="0"/>
            <a:ext cx="3456303" cy="66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032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Simple Light</vt:lpstr>
      <vt:lpstr>Welcome to Hazel Class</vt:lpstr>
      <vt:lpstr>PowerPoint Presentation</vt:lpstr>
      <vt:lpstr>PowerPoint Presentation</vt:lpstr>
      <vt:lpstr>PowerPoint Presentation</vt:lpstr>
      <vt:lpstr>PowerPoint Presentation</vt:lpstr>
      <vt:lpstr>Classroom management – zones of regulation</vt:lpstr>
      <vt:lpstr>What phonics will look like in Hazel Class</vt:lpstr>
      <vt:lpstr>What literacy will look like in Hazel Class</vt:lpstr>
      <vt:lpstr>PowerPoint Presentation</vt:lpstr>
      <vt:lpstr>What reading will look like in Hazel Class</vt:lpstr>
      <vt:lpstr>What numeracy will look like in Hazel Class</vt:lpstr>
      <vt:lpstr>Year 2 assessments</vt:lpstr>
      <vt:lpstr>Homework – google classrooms</vt:lpstr>
      <vt:lpstr>Further information available on google classrooms</vt:lpstr>
      <vt:lpstr>https://collins.co.uk/pages/collins-big-cat-little-wandle-letters-and-sounds-revised-ssp   For any child who may need support with phase 5 sounds at home.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263</cp:revision>
  <dcterms:created xsi:type="dcterms:W3CDTF">2022-07-29T06:17:56Z</dcterms:created>
  <dcterms:modified xsi:type="dcterms:W3CDTF">2022-09-15T06:08:25Z</dcterms:modified>
</cp:coreProperties>
</file>